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5"/>
  </p:sldMasterIdLst>
  <p:notesMasterIdLst>
    <p:notesMasterId r:id="rId27"/>
  </p:notesMasterIdLst>
  <p:handoutMasterIdLst>
    <p:handoutMasterId r:id="rId28"/>
  </p:handoutMasterIdLst>
  <p:sldIdLst>
    <p:sldId id="259" r:id="rId6"/>
    <p:sldId id="261" r:id="rId7"/>
    <p:sldId id="289" r:id="rId8"/>
    <p:sldId id="262" r:id="rId9"/>
    <p:sldId id="263" r:id="rId10"/>
    <p:sldId id="264" r:id="rId11"/>
    <p:sldId id="265" r:id="rId12"/>
    <p:sldId id="266" r:id="rId13"/>
    <p:sldId id="267" r:id="rId14"/>
    <p:sldId id="281" r:id="rId15"/>
    <p:sldId id="282" r:id="rId16"/>
    <p:sldId id="283" r:id="rId17"/>
    <p:sldId id="288" r:id="rId18"/>
    <p:sldId id="285" r:id="rId19"/>
    <p:sldId id="268" r:id="rId20"/>
    <p:sldId id="269" r:id="rId21"/>
    <p:sldId id="286" r:id="rId22"/>
    <p:sldId id="270" r:id="rId23"/>
    <p:sldId id="271" r:id="rId24"/>
    <p:sldId id="287"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8C09DF-BE1D-4A1F-A01E-F2FB87285F6D}" v="2" dt="2026-02-10T09:53:47.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9333" autoAdjust="0"/>
  </p:normalViewPr>
  <p:slideViewPr>
    <p:cSldViewPr snapToGrid="0" showGuides="1">
      <p:cViewPr varScale="1">
        <p:scale>
          <a:sx n="142" d="100"/>
          <a:sy n="142" d="100"/>
        </p:scale>
        <p:origin x="792" y="12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89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‹nr.›</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10/02/2026</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09/02/2026</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‹nr.›</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En kort snak: Dialog med eleverne om, hvad arkitektur 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Formål: At afklare elevernes udgangspunkt for at tale om arkitektur. At spore dem ind på byplanlægning og grønne løsninger.</a:t>
            </a:r>
            <a:br>
              <a:rPr lang="da-DK" sz="1800" i="1" dirty="0">
                <a:effectLst/>
                <a:latin typeface="GT Pressura Light" panose="00000400000000000000" pitchFamily="2" charset="0"/>
                <a:ea typeface="Calibri" panose="020F0502020204030204" pitchFamily="34" charset="0"/>
                <a:cs typeface="Times New Roman" panose="02020603050405020304" pitchFamily="18" charset="0"/>
              </a:rPr>
            </a:br>
            <a:br>
              <a:rPr lang="da-DK" sz="1800" i="1" dirty="0">
                <a:effectLst/>
                <a:latin typeface="GT Pressura Light" panose="00000400000000000000" pitchFamily="2" charset="0"/>
                <a:ea typeface="Calibri" panose="020F0502020204030204" pitchFamily="34" charset="0"/>
                <a:cs typeface="Times New Roman" panose="02020603050405020304" pitchFamily="18" charset="0"/>
              </a:rPr>
            </a:b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Hvad er arkitektur?: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 klassen og lad eleverne byde ind med konkrete eksempler. Fokuser også her på hvad som </a:t>
            </a:r>
            <a:r>
              <a:rPr lang="da-DK" sz="1800" i="1" dirty="0">
                <a:effectLst/>
                <a:latin typeface="GT Pressura Light" panose="00000400000000000000" pitchFamily="2" charset="0"/>
                <a:ea typeface="Calibri" panose="020F0502020204030204" pitchFamily="34" charset="0"/>
                <a:cs typeface="Times New Roman" panose="02020603050405020304" pitchFamily="18" charset="0"/>
              </a:rPr>
              <a:t>ikke </a:t>
            </a: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er arkitektur. Samt hvorledes arkitektur adskiller sig fra design. Fokuser på nytteformål og arkitektur som den bundne kunstart.</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Arkitektur kalder man de bygninger, som vi bor, arbejder og går i skole i. Kirker, rådhuse og lufthavne osv. er eksempler på arkitektur. Der findes også arkitektur uden tag f.eks. pladser, parker, skolegårde og hele byer. Arkitektur handler om at forme og indrette rum – i en bygning, et landskab eller en by.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Arkitektur er alt fra indretningen af et lille rum til udformningen af en stor by. Det er det hus, du bor i, skolen du går på, biografen, parken, busterminalen og rådhuset.</a:t>
            </a:r>
            <a:br>
              <a:rPr lang="da-DK" sz="1800" dirty="0">
                <a:effectLst/>
                <a:latin typeface="GT Pressura Light" panose="00000400000000000000" pitchFamily="2" charset="0"/>
                <a:ea typeface="Calibri" panose="020F0502020204030204" pitchFamily="34" charset="0"/>
                <a:cs typeface="Times New Roman" panose="02020603050405020304" pitchFamily="18" charset="0"/>
              </a:rPr>
            </a:br>
            <a:br>
              <a:rPr lang="da-DK" sz="1800" dirty="0">
                <a:effectLst/>
                <a:latin typeface="GT Pressura Light" panose="00000400000000000000" pitchFamily="2" charset="0"/>
                <a:ea typeface="Calibri" panose="020F0502020204030204" pitchFamily="34" charset="0"/>
                <a:cs typeface="Times New Roman" panose="02020603050405020304" pitchFamily="18" charset="0"/>
              </a:rPr>
            </a:b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Uanset hvilken bygning eller mellemrum mellem bygningerne, der er tale om, består den af forskellige elementer. Disse elementer er med til at give stedet sit helt eget udseende og sin helt egen virkning. De er valgt af den arkitekt, der har tegnet bygningen eller området for at give en bestemt effekt.</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I dette undervisningsforløb skal vi, sammen med Dansk Arkitektur Center, fokusere på byplanlægning og hvad vi kan gøre for at skabe grønnere og mere bæredygtige byer.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a:t>
            </a:fld>
            <a:endParaRPr lang="en-GB"/>
          </a:p>
        </p:txBody>
      </p:sp>
    </p:spTree>
    <p:extLst>
      <p:ext uri="{BB962C8B-B14F-4D97-AF65-F5344CB8AC3E}">
        <p14:creationId xmlns:p14="http://schemas.microsoft.com/office/powerpoint/2010/main" val="1105182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Spørgsmål: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  Hvad med det her – er det arkitektur?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Billedet viser en model (</a:t>
            </a:r>
            <a:r>
              <a:rPr lang="da-DK" sz="1800" dirty="0" err="1">
                <a:effectLst/>
                <a:latin typeface="GT Pressura Light" panose="00000400000000000000" pitchFamily="2" charset="0"/>
                <a:ea typeface="Calibri" panose="020F0502020204030204" pitchFamily="34" charset="0"/>
                <a:cs typeface="Times New Roman" panose="02020603050405020304" pitchFamily="18" charset="0"/>
              </a:rPr>
              <a:t>rendering</a:t>
            </a: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 af en hel by. Hver bygning er i sig selv et stykke arkitektur, men sammensætningen og planlægningen, af hvordan bygningerne er placeret i forhold til hinanden, kalder man også arkitektur. Den form for arkitektur kalder man byplanlægning eller helhedsplan.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Formål: At gøre eleverne opmærksom på, at arkitektur er mere end bare det at tegne og bygge én bygning.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3</a:t>
            </a:fld>
            <a:endParaRPr lang="en-GB"/>
          </a:p>
        </p:txBody>
      </p:sp>
    </p:spTree>
    <p:extLst>
      <p:ext uri="{BB962C8B-B14F-4D97-AF65-F5344CB8AC3E}">
        <p14:creationId xmlns:p14="http://schemas.microsoft.com/office/powerpoint/2010/main" val="57991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Spørgsmål:</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Hvilke broer kender I og hvem er de skabt til? Lad eleverne komme med bud på forskellige brotyper, og hvem de er skabt til/hvilken funktion de skal understøtte.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Lad eleverne blive inspireret og kommentere på følgende eksempler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4</a:t>
            </a:fld>
            <a:endParaRPr lang="en-GB"/>
          </a:p>
        </p:txBody>
      </p:sp>
    </p:spTree>
    <p:extLst>
      <p:ext uri="{BB962C8B-B14F-4D97-AF65-F5344CB8AC3E}">
        <p14:creationId xmlns:p14="http://schemas.microsoft.com/office/powerpoint/2010/main" val="2681492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Spørgsmål: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Hvad er det vigtigste ved broens funktion?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Dette er broen Pont du </a:t>
            </a:r>
            <a:r>
              <a:rPr lang="da-DK" sz="1800" dirty="0" err="1">
                <a:effectLst/>
                <a:latin typeface="GT Pressura Light" panose="00000400000000000000" pitchFamily="2" charset="0"/>
                <a:ea typeface="Calibri" panose="020F0502020204030204" pitchFamily="34" charset="0"/>
                <a:cs typeface="Times New Roman" panose="02020603050405020304" pitchFamily="18" charset="0"/>
              </a:rPr>
              <a:t>Gard</a:t>
            </a: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 som ligger i Frankrig fra cirka år 19 f.Kr. Broen er medtaget på UNESCO’s verdensarvsliste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Formål: At gøre eleverne opmærksomme på, at arkitektur også kan være broer og at broen er et eksempel på et stykke arkitektur, som har en tydelig og aflæselig funktion – nemlig at binde to områder sammen og muliggøre at man kan bevæge sig fra A til B.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5</a:t>
            </a:fld>
            <a:endParaRPr lang="en-GB"/>
          </a:p>
        </p:txBody>
      </p:sp>
    </p:spTree>
    <p:extLst>
      <p:ext uri="{BB962C8B-B14F-4D97-AF65-F5344CB8AC3E}">
        <p14:creationId xmlns:p14="http://schemas.microsoft.com/office/powerpoint/2010/main" val="1005194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Konstruktionsprincippet bag broen på forrige billede</a:t>
            </a:r>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6</a:t>
            </a:fld>
            <a:endParaRPr lang="en-GB"/>
          </a:p>
        </p:txBody>
      </p:sp>
    </p:spTree>
    <p:extLst>
      <p:ext uri="{BB962C8B-B14F-4D97-AF65-F5344CB8AC3E}">
        <p14:creationId xmlns:p14="http://schemas.microsoft.com/office/powerpoint/2010/main" val="334278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en gitterbro</a:t>
            </a:r>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7</a:t>
            </a:fld>
            <a:endParaRPr lang="en-GB"/>
          </a:p>
        </p:txBody>
      </p:sp>
    </p:spTree>
    <p:extLst>
      <p:ext uri="{BB962C8B-B14F-4D97-AF65-F5344CB8AC3E}">
        <p14:creationId xmlns:p14="http://schemas.microsoft.com/office/powerpoint/2010/main" val="1702397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Konstruktionsprincippet bag broen på forrige billede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8</a:t>
            </a:fld>
            <a:endParaRPr lang="en-GB"/>
          </a:p>
        </p:txBody>
      </p:sp>
    </p:spTree>
    <p:extLst>
      <p:ext uri="{BB962C8B-B14F-4D97-AF65-F5344CB8AC3E}">
        <p14:creationId xmlns:p14="http://schemas.microsoft.com/office/powerpoint/2010/main" val="1631984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9</a:t>
            </a:fld>
            <a:endParaRPr lang="en-GB"/>
          </a:p>
        </p:txBody>
      </p:sp>
    </p:spTree>
    <p:extLst>
      <p:ext uri="{BB962C8B-B14F-4D97-AF65-F5344CB8AC3E}">
        <p14:creationId xmlns:p14="http://schemas.microsoft.com/office/powerpoint/2010/main" val="387417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Konstruktionsprincippet bag broen på forrige billede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10</a:t>
            </a:fld>
            <a:endParaRPr lang="en-GB"/>
          </a:p>
        </p:txBody>
      </p:sp>
    </p:spTree>
    <p:extLst>
      <p:ext uri="{BB962C8B-B14F-4D97-AF65-F5344CB8AC3E}">
        <p14:creationId xmlns:p14="http://schemas.microsoft.com/office/powerpoint/2010/main" val="188604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11</a:t>
            </a:fld>
            <a:endParaRPr lang="en-GB"/>
          </a:p>
        </p:txBody>
      </p:sp>
    </p:spTree>
    <p:extLst>
      <p:ext uri="{BB962C8B-B14F-4D97-AF65-F5344CB8AC3E}">
        <p14:creationId xmlns:p14="http://schemas.microsoft.com/office/powerpoint/2010/main" val="3568106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Konstruktionsprincippet bag broen på forrige billede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12</a:t>
            </a:fld>
            <a:endParaRPr lang="en-GB"/>
          </a:p>
        </p:txBody>
      </p:sp>
    </p:spTree>
    <p:extLst>
      <p:ext uri="{BB962C8B-B14F-4D97-AF65-F5344CB8AC3E}">
        <p14:creationId xmlns:p14="http://schemas.microsoft.com/office/powerpoint/2010/main" val="3817306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Broer der kan åbne.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 Kronprins Frederiks Bro er en bro over Roskilde Fjord, som forbinder Frederikssund med Hornsherred.</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13</a:t>
            </a:fld>
            <a:endParaRPr lang="en-GB"/>
          </a:p>
        </p:txBody>
      </p:sp>
    </p:spTree>
    <p:extLst>
      <p:ext uri="{BB962C8B-B14F-4D97-AF65-F5344CB8AC3E}">
        <p14:creationId xmlns:p14="http://schemas.microsoft.com/office/powerpoint/2010/main" val="3674166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Konstruktionsprincippet bag broen på forrige billede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14</a:t>
            </a:fld>
            <a:endParaRPr lang="en-GB"/>
          </a:p>
        </p:txBody>
      </p:sp>
    </p:spTree>
    <p:extLst>
      <p:ext uri="{BB962C8B-B14F-4D97-AF65-F5344CB8AC3E}">
        <p14:creationId xmlns:p14="http://schemas.microsoft.com/office/powerpoint/2010/main" val="4046166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Test bygge-principper i klassen</a:t>
            </a:r>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15</a:t>
            </a:fld>
            <a:endParaRPr lang="en-GB"/>
          </a:p>
        </p:txBody>
      </p:sp>
    </p:spTree>
    <p:extLst>
      <p:ext uri="{BB962C8B-B14F-4D97-AF65-F5344CB8AC3E}">
        <p14:creationId xmlns:p14="http://schemas.microsoft.com/office/powerpoint/2010/main" val="1475865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GT Pressura Light" panose="00000400000000000000" pitchFamily="2" charset="0"/>
                <a:ea typeface="Calibri" panose="020F0502020204030204" pitchFamily="34" charset="0"/>
                <a:cs typeface="Times New Roman" panose="02020603050405020304" pitchFamily="18" charset="0"/>
              </a:rPr>
              <a:t>Test bygge-principper i klassen</a:t>
            </a:r>
            <a:endParaRPr lang="da-DK" dirty="0"/>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16</a:t>
            </a:fld>
            <a:endParaRPr lang="en-GB"/>
          </a:p>
        </p:txBody>
      </p:sp>
    </p:spTree>
    <p:extLst>
      <p:ext uri="{BB962C8B-B14F-4D97-AF65-F5344CB8AC3E}">
        <p14:creationId xmlns:p14="http://schemas.microsoft.com/office/powerpoint/2010/main" val="1078975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Test bygge-principper i klassen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Brug kroppen og oplev nogle af de fysiske udfordringer, som arkitekter, ingeniører og entreprenører kæmper med, når de konstruerer broer.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Følg tegningerne og prøv at være en søjle, en bue, en overligger, en tunnel, en hvælving – og mærk trykket og trækkets kraft på egen krop.</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 i klassen: bruges nogle af principperne ved broer?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17</a:t>
            </a:fld>
            <a:endParaRPr lang="en-GB"/>
          </a:p>
        </p:txBody>
      </p:sp>
    </p:spTree>
    <p:extLst>
      <p:ext uri="{BB962C8B-B14F-4D97-AF65-F5344CB8AC3E}">
        <p14:creationId xmlns:p14="http://schemas.microsoft.com/office/powerpoint/2010/main" val="4125651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200" dirty="0">
                <a:effectLst/>
                <a:latin typeface="GT Pressura Light" panose="00000400000000000000" pitchFamily="2" charset="0"/>
                <a:ea typeface="Calibri" panose="020F0502020204030204" pitchFamily="34" charset="0"/>
                <a:cs typeface="Times New Roman" panose="02020603050405020304" pitchFamily="18" charset="0"/>
              </a:rPr>
              <a:t>Spørgsmål:</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200" dirty="0">
                <a:effectLst/>
                <a:latin typeface="GT Pressura Light" panose="00000400000000000000" pitchFamily="2" charset="0"/>
                <a:ea typeface="Calibri" panose="020F0502020204030204" pitchFamily="34" charset="0"/>
                <a:cs typeface="Times New Roman" panose="02020603050405020304" pitchFamily="18" charset="0"/>
              </a:rPr>
              <a:t>Hvilke geometriske figurer/former kender I og hvad er formernes matematiske navne? Lad eleverne opremse og evt. tegne (på tavlen eller på papir) de figurer/geometriske former de kender.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18</a:t>
            </a:fld>
            <a:endParaRPr lang="en-GB"/>
          </a:p>
        </p:txBody>
      </p:sp>
    </p:spTree>
    <p:extLst>
      <p:ext uri="{BB962C8B-B14F-4D97-AF65-F5344CB8AC3E}">
        <p14:creationId xmlns:p14="http://schemas.microsoft.com/office/powerpoint/2010/main" val="827543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19</a:t>
            </a:fld>
            <a:endParaRPr lang="en-GB"/>
          </a:p>
        </p:txBody>
      </p:sp>
    </p:spTree>
    <p:extLst>
      <p:ext uri="{BB962C8B-B14F-4D97-AF65-F5344CB8AC3E}">
        <p14:creationId xmlns:p14="http://schemas.microsoft.com/office/powerpoint/2010/main" val="2308041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GT Pressura Light" panose="00000400000000000000" pitchFamily="2" charset="0"/>
                <a:ea typeface="Calibri" panose="020F0502020204030204" pitchFamily="34" charset="0"/>
                <a:cs typeface="Times New Roman" panose="02020603050405020304" pitchFamily="18" charset="0"/>
              </a:rPr>
              <a:t>Hvilke af formerne kan I huske fra de forskellige broer?</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20</a:t>
            </a:fld>
            <a:endParaRPr lang="en-GB"/>
          </a:p>
        </p:txBody>
      </p:sp>
    </p:spTree>
    <p:extLst>
      <p:ext uri="{BB962C8B-B14F-4D97-AF65-F5344CB8AC3E}">
        <p14:creationId xmlns:p14="http://schemas.microsoft.com/office/powerpoint/2010/main" val="2681885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Orienter eleverne om det kommende besøg på Dansk Arkitektur Center.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Spørgsmål: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Hvad ved I om Københavns broer?</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dirty="0">
                <a:effectLst/>
                <a:latin typeface="GT Pressura Light" panose="00000400000000000000" pitchFamily="2" charset="0"/>
                <a:ea typeface="Calibri" panose="020F0502020204030204" pitchFamily="34" charset="0"/>
                <a:cs typeface="Times New Roman" panose="02020603050405020304" pitchFamily="18" charset="0"/>
              </a:rPr>
              <a:t>Kender I navnet på nogle af dem?</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da-DK" sz="1800">
                <a:effectLst/>
                <a:latin typeface="GT Pressura Light" panose="00000400000000000000" pitchFamily="2" charset="0"/>
                <a:ea typeface="Calibri" panose="020F0502020204030204" pitchFamily="34" charset="0"/>
                <a:cs typeface="Times New Roman" panose="02020603050405020304" pitchFamily="18" charset="0"/>
              </a:rPr>
              <a:t>Har de forskellige funktioner?</a:t>
            </a:r>
            <a:endParaRPr lang="da-DK" sz="180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21</a:t>
            </a:fld>
            <a:endParaRPr lang="en-GB"/>
          </a:p>
        </p:txBody>
      </p:sp>
    </p:spTree>
    <p:extLst>
      <p:ext uri="{BB962C8B-B14F-4D97-AF65-F5344CB8AC3E}">
        <p14:creationId xmlns:p14="http://schemas.microsoft.com/office/powerpoint/2010/main" val="2822984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9" name="Background">
            <a:extLst>
              <a:ext uri="{FF2B5EF4-FFF2-40B4-BE49-F238E27FC236}">
                <a16:creationId xmlns:a16="http://schemas.microsoft.com/office/drawing/2014/main" id="{34A8C573-8F71-4ED2-BE3B-D6A754B080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Logo">
            <a:extLst>
              <a:ext uri="{FF2B5EF4-FFF2-40B4-BE49-F238E27FC236}">
                <a16:creationId xmlns:a16="http://schemas.microsoft.com/office/drawing/2014/main" id="{17981558-F9E4-40B8-A515-278ECD9117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0035" y="185739"/>
            <a:ext cx="1774640" cy="943138"/>
          </a:xfrm>
          <a:prstGeom prst="rect">
            <a:avLst/>
          </a:prstGeom>
        </p:spPr>
      </p:pic>
      <p:sp>
        <p:nvSpPr>
          <p:cNvPr id="2" name="Title 1"/>
          <p:cNvSpPr>
            <a:spLocks noGrp="1"/>
          </p:cNvSpPr>
          <p:nvPr>
            <p:ph type="ctrTitle" hasCustomPrompt="1"/>
          </p:nvPr>
        </p:nvSpPr>
        <p:spPr>
          <a:xfrm>
            <a:off x="72205" y="111600"/>
            <a:ext cx="9117833" cy="3961973"/>
          </a:xfrm>
        </p:spPr>
        <p:txBody>
          <a:bodyPr anchor="t" anchorCtr="0"/>
          <a:lstStyle>
            <a:lvl1pPr algn="l">
              <a:defRPr sz="15200">
                <a:solidFill>
                  <a:schemeClr val="bg1"/>
                </a:solidFill>
              </a:defRPr>
            </a:lvl1pPr>
          </a:lstStyle>
          <a:p>
            <a:r>
              <a:rPr lang="da-DK"/>
              <a:t>Overskrift, 2 linjer</a:t>
            </a:r>
            <a:endParaRPr lang="da-DK" dirty="0"/>
          </a:p>
        </p:txBody>
      </p:sp>
      <p:sp>
        <p:nvSpPr>
          <p:cNvPr id="3" name="Subtitle 2"/>
          <p:cNvSpPr>
            <a:spLocks noGrp="1"/>
          </p:cNvSpPr>
          <p:nvPr>
            <p:ph type="subTitle" idx="1" hasCustomPrompt="1"/>
          </p:nvPr>
        </p:nvSpPr>
        <p:spPr>
          <a:xfrm>
            <a:off x="191281" y="4006736"/>
            <a:ext cx="9004299" cy="1793989"/>
          </a:xfrm>
        </p:spPr>
        <p:txBody>
          <a:bodyPr/>
          <a:lstStyle>
            <a:lvl1pPr marL="0" indent="0" algn="l">
              <a:lnSpc>
                <a:spcPct val="83000"/>
              </a:lnSpc>
              <a:spcBef>
                <a:spcPts val="0"/>
              </a:spcBef>
              <a:buFont typeface="Arial" panose="020B0604020202020204" pitchFamily="34" charset="0"/>
              <a:buChar char="​"/>
              <a:defRPr sz="5400">
                <a:solidFill>
                  <a:schemeClr val="bg1"/>
                </a:solidFill>
                <a:latin typeface="GT Pressura Light" panose="02000506030000020004" pitchFamily="50" charset="0"/>
              </a:defRPr>
            </a:lvl1pPr>
            <a:lvl2pPr marL="0" indent="0" algn="l">
              <a:lnSpc>
                <a:spcPct val="83000"/>
              </a:lnSpc>
              <a:buFont typeface="Arial" panose="020B0604020202020204" pitchFamily="34" charset="0"/>
              <a:buNone/>
              <a:defRPr sz="4800">
                <a:solidFill>
                  <a:schemeClr val="bg1"/>
                </a:solidFill>
                <a:latin typeface="GT Pressura Light" panose="02000506030000020004" pitchFamily="50" charset="0"/>
              </a:defRPr>
            </a:lvl2pPr>
            <a:lvl3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3pPr>
            <a:lvl4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4pPr>
            <a:lvl5pPr marL="0" indent="0" algn="l">
              <a:lnSpc>
                <a:spcPct val="83000"/>
              </a:lnSpc>
              <a:spcBef>
                <a:spcPts val="0"/>
              </a:spcBef>
              <a:buFont typeface="Arial" panose="020B0604020202020204" pitchFamily="34" charset="0"/>
              <a:buChar char="​"/>
              <a:defRPr sz="4800">
                <a:solidFill>
                  <a:schemeClr val="bg1"/>
                </a:solidFill>
                <a:latin typeface="GT Pressura Light" panose="02000506030000020004" pitchFamily="50" charset="0"/>
              </a:defRPr>
            </a:lvl5pPr>
            <a:lvl6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6pPr>
            <a:lvl7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7pPr>
            <a:lvl8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8pPr>
            <a:lvl9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9pPr>
          </a:lstStyle>
          <a:p>
            <a:r>
              <a:rPr lang="da-DK"/>
              <a:t>Klik for at tilføje underoverskrift maks. 2 linjer</a:t>
            </a:r>
            <a:endParaRPr lang="da-DK" dirty="0"/>
          </a:p>
        </p:txBody>
      </p:sp>
      <p:sp>
        <p:nvSpPr>
          <p:cNvPr id="4" name="Date_GeneralDate"/>
          <p:cNvSpPr>
            <a:spLocks noGrp="1"/>
          </p:cNvSpPr>
          <p:nvPr>
            <p:ph type="dt" sz="half" idx="10"/>
          </p:nvPr>
        </p:nvSpPr>
        <p:spPr>
          <a:xfrm>
            <a:off x="191281" y="6504512"/>
            <a:ext cx="1812925" cy="180000"/>
          </a:xfrm>
        </p:spPr>
        <p:txBody>
          <a:bodyPr anchor="ctr" anchorCtr="0"/>
          <a:lstStyle>
            <a:lvl1pPr algn="l">
              <a:defRPr sz="1600">
                <a:solidFill>
                  <a:schemeClr val="bg1"/>
                </a:solidFill>
                <a:latin typeface="GT Pressura Light" panose="02000506030000020004" pitchFamily="50" charset="0"/>
              </a:defRPr>
            </a:lvl1pPr>
          </a:lstStyle>
          <a:p>
            <a:fld id="{D01F2AE0-2B02-4F50-9878-969F33666A42}" type="datetime3">
              <a:rPr lang="da-DK" smtClean="0"/>
              <a:t>09.02.2026</a:t>
            </a:fld>
            <a:endParaRPr lang="da-DK" dirty="0"/>
          </a:p>
        </p:txBody>
      </p:sp>
      <p:sp>
        <p:nvSpPr>
          <p:cNvPr id="5" name="FLD_PresentationTitle"/>
          <p:cNvSpPr>
            <a:spLocks noGrp="1"/>
          </p:cNvSpPr>
          <p:nvPr>
            <p:ph type="ftr" sz="quarter" idx="11"/>
          </p:nvPr>
        </p:nvSpPr>
        <p:spPr>
          <a:xfrm>
            <a:off x="0" y="6912000"/>
            <a:ext cx="0" cy="0"/>
          </a:xfrm>
        </p:spPr>
        <p:txBody>
          <a:bodyPr/>
          <a:lstStyle>
            <a:lvl1pPr>
              <a:defRPr sz="100">
                <a:noFill/>
              </a:defRPr>
            </a:lvl1pPr>
          </a:lstStyle>
          <a:p>
            <a:endParaRPr lang="da-DK" dirty="0"/>
          </a:p>
        </p:txBody>
      </p:sp>
      <p:sp>
        <p:nvSpPr>
          <p:cNvPr id="6" name="Slide Number Placeholder 5"/>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aggrundsbillede og tekst">
    <p:bg>
      <p:bgPr>
        <a:solidFill>
          <a:schemeClr val="bg1">
            <a:lumMod val="85000"/>
          </a:schemeClr>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1AE5577-E9ED-4C5F-8CB9-F7C3B50335E8}"/>
              </a:ext>
            </a:extLst>
          </p:cNvPr>
          <p:cNvSpPr>
            <a:spLocks noGrp="1"/>
          </p:cNvSpPr>
          <p:nvPr>
            <p:ph type="pic" sz="quarter" idx="13" hasCustomPrompt="1"/>
          </p:nvPr>
        </p:nvSpPr>
        <p:spPr>
          <a:xfrm>
            <a:off x="1" y="0"/>
            <a:ext cx="12192000" cy="6858000"/>
          </a:xfrm>
        </p:spPr>
        <p:txBody>
          <a:bodyPr lIns="9432000" tIns="144000" rIns="180000"/>
          <a:lstStyle>
            <a:lvl1pPr marL="0" indent="0" algn="r">
              <a:buNone/>
              <a:defRPr/>
            </a:lvl1pPr>
          </a:lstStyle>
          <a:p>
            <a:r>
              <a:rPr lang="da-DK" dirty="0"/>
              <a:t>Klik på denne pladsholder og indsæt baggrundsbillede via fanen Indsæt/Billede</a:t>
            </a:r>
          </a:p>
        </p:txBody>
      </p:sp>
      <p:sp>
        <p:nvSpPr>
          <p:cNvPr id="2" name="Title 1"/>
          <p:cNvSpPr>
            <a:spLocks noGrp="1"/>
          </p:cNvSpPr>
          <p:nvPr>
            <p:ph type="ctrTitle" hasCustomPrompt="1"/>
          </p:nvPr>
        </p:nvSpPr>
        <p:spPr>
          <a:xfrm>
            <a:off x="72205" y="111600"/>
            <a:ext cx="9117833" cy="3961973"/>
          </a:xfrm>
        </p:spPr>
        <p:txBody>
          <a:bodyPr anchor="t" anchorCtr="0"/>
          <a:lstStyle>
            <a:lvl1pPr algn="l">
              <a:defRPr sz="15200">
                <a:solidFill>
                  <a:schemeClr val="bg1"/>
                </a:solidFill>
              </a:defRPr>
            </a:lvl1pPr>
          </a:lstStyle>
          <a:p>
            <a:r>
              <a:rPr lang="da-DK"/>
              <a:t>Overskrift, 2 linjer</a:t>
            </a:r>
            <a:endParaRPr lang="da-DK" dirty="0"/>
          </a:p>
        </p:txBody>
      </p:sp>
      <p:sp>
        <p:nvSpPr>
          <p:cNvPr id="3" name="Subtitle 2"/>
          <p:cNvSpPr>
            <a:spLocks noGrp="1"/>
          </p:cNvSpPr>
          <p:nvPr>
            <p:ph type="subTitle" idx="1" hasCustomPrompt="1"/>
          </p:nvPr>
        </p:nvSpPr>
        <p:spPr>
          <a:xfrm>
            <a:off x="5187951" y="4467496"/>
            <a:ext cx="6816724" cy="2217015"/>
          </a:xfrm>
        </p:spPr>
        <p:txBody>
          <a:bodyPr anchor="b" anchorCtr="0"/>
          <a:lstStyle>
            <a:lvl1pPr marL="0" indent="0" algn="r">
              <a:lnSpc>
                <a:spcPct val="83000"/>
              </a:lnSpc>
              <a:spcBef>
                <a:spcPts val="0"/>
              </a:spcBef>
              <a:buFont typeface="Arial" panose="020B0604020202020204" pitchFamily="34" charset="0"/>
              <a:buChar char="​"/>
              <a:defRPr sz="5400">
                <a:solidFill>
                  <a:schemeClr val="bg1"/>
                </a:solidFill>
                <a:latin typeface="GT Pressura Light" panose="02000506030000020004" pitchFamily="50" charset="0"/>
              </a:defRPr>
            </a:lvl1pPr>
            <a:lvl2pPr marL="0" indent="0" algn="l">
              <a:lnSpc>
                <a:spcPct val="83000"/>
              </a:lnSpc>
              <a:buFont typeface="Arial" panose="020B0604020202020204" pitchFamily="34" charset="0"/>
              <a:buNone/>
              <a:defRPr sz="4800">
                <a:solidFill>
                  <a:schemeClr val="bg1"/>
                </a:solidFill>
                <a:latin typeface="GT Pressura Light" panose="02000506030000020004" pitchFamily="50" charset="0"/>
              </a:defRPr>
            </a:lvl2pPr>
            <a:lvl3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3pPr>
            <a:lvl4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4pPr>
            <a:lvl5pPr marL="0" indent="0" algn="l">
              <a:lnSpc>
                <a:spcPct val="83000"/>
              </a:lnSpc>
              <a:spcBef>
                <a:spcPts val="0"/>
              </a:spcBef>
              <a:buFont typeface="Arial" panose="020B0604020202020204" pitchFamily="34" charset="0"/>
              <a:buChar char="​"/>
              <a:defRPr sz="4800">
                <a:solidFill>
                  <a:schemeClr val="bg1"/>
                </a:solidFill>
                <a:latin typeface="GT Pressura Light" panose="02000506030000020004" pitchFamily="50" charset="0"/>
              </a:defRPr>
            </a:lvl5pPr>
            <a:lvl6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6pPr>
            <a:lvl7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7pPr>
            <a:lvl8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8pPr>
            <a:lvl9pPr marL="0" indent="0" algn="l">
              <a:lnSpc>
                <a:spcPct val="83000"/>
              </a:lnSpc>
              <a:buFont typeface="Arial" panose="020B0604020202020204" pitchFamily="34" charset="0"/>
              <a:buChar char="​"/>
              <a:defRPr sz="4800">
                <a:solidFill>
                  <a:schemeClr val="bg1"/>
                </a:solidFill>
                <a:latin typeface="GT Pressura Light" panose="02000506030000020004" pitchFamily="50" charset="0"/>
              </a:defRPr>
            </a:lvl9pPr>
          </a:lstStyle>
          <a:p>
            <a:r>
              <a:rPr lang="da-DK"/>
              <a:t>Klik for at tilføje tekst</a:t>
            </a:r>
            <a:endParaRPr lang="da-DK" dirty="0"/>
          </a:p>
        </p:txBody>
      </p:sp>
      <p:sp>
        <p:nvSpPr>
          <p:cNvPr id="4" name="Date_GeneralDate"/>
          <p:cNvSpPr>
            <a:spLocks noGrp="1"/>
          </p:cNvSpPr>
          <p:nvPr>
            <p:ph type="dt" sz="half" idx="10"/>
          </p:nvPr>
        </p:nvSpPr>
        <p:spPr>
          <a:xfrm>
            <a:off x="0" y="6912000"/>
            <a:ext cx="0" cy="0"/>
          </a:xfrm>
        </p:spPr>
        <p:txBody>
          <a:bodyPr anchor="ctr" anchorCtr="0"/>
          <a:lstStyle>
            <a:lvl1pPr algn="l">
              <a:defRPr sz="100">
                <a:noFill/>
                <a:latin typeface="GT Pressura Light" panose="02000506030000020004" pitchFamily="50" charset="0"/>
              </a:defRPr>
            </a:lvl1pPr>
          </a:lstStyle>
          <a:p>
            <a:fld id="{2A450B91-ECD5-4B76-BDBA-6F173875DCCB}" type="datetime3">
              <a:rPr lang="da-DK" smtClean="0"/>
              <a:t>09.02.2026</a:t>
            </a:fld>
            <a:endParaRPr lang="da-DK" dirty="0"/>
          </a:p>
        </p:txBody>
      </p:sp>
      <p:sp>
        <p:nvSpPr>
          <p:cNvPr id="5" name="FLD_PresentationTitle"/>
          <p:cNvSpPr>
            <a:spLocks noGrp="1"/>
          </p:cNvSpPr>
          <p:nvPr>
            <p:ph type="ftr" sz="quarter" idx="11"/>
          </p:nvPr>
        </p:nvSpPr>
        <p:spPr>
          <a:xfrm>
            <a:off x="0" y="6912000"/>
            <a:ext cx="0" cy="0"/>
          </a:xfrm>
        </p:spPr>
        <p:txBody>
          <a:bodyPr/>
          <a:lstStyle>
            <a:lvl1pPr>
              <a:defRPr sz="100">
                <a:noFill/>
              </a:defRPr>
            </a:lvl1pPr>
          </a:lstStyle>
          <a:p>
            <a:endParaRPr lang="da-DK" dirty="0"/>
          </a:p>
        </p:txBody>
      </p:sp>
      <p:sp>
        <p:nvSpPr>
          <p:cNvPr id="6" name="Slide Number Placeholder 5"/>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396372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 Kapitel">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E11732-C57B-4E90-93F0-3ED4E72EAF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1C18EC71-9B2E-474F-89A5-455D21786D76}"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13" name="Slide Number Placeholder 12" hidden="1">
            <a:extLst>
              <a:ext uri="{FF2B5EF4-FFF2-40B4-BE49-F238E27FC236}">
                <a16:creationId xmlns:a16="http://schemas.microsoft.com/office/drawing/2014/main" id="{667E6D9D-EF95-4AED-990D-2C2D831AFE17}"/>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78731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 Fi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C92D4E03-4D88-46F5-9304-D199C026F6D6}"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68204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 T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0D342F6D-2D83-4A80-A8EC-6FBF93BD566A}"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728518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 Tre indhold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7C245D9D-6D54-4A3A-B702-74374E2883D6}"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431286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 To indhold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EB03E291-82C8-449C-B7AA-8EEF60D9D7D0}"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81525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 To grafik / bille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65E2BE44-761C-4DC5-BF48-8C276B0A6F7A}"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spTree>
    <p:extLst>
      <p:ext uri="{BB962C8B-B14F-4D97-AF65-F5344CB8AC3E}">
        <p14:creationId xmlns:p14="http://schemas.microsoft.com/office/powerpoint/2010/main" val="3506005870"/>
      </p:ext>
    </p:extLst>
  </p:cSld>
  <p:clrMapOvr>
    <a:masterClrMapping/>
  </p:clrMapOvr>
  <p:extLst>
    <p:ext uri="{DCECCB84-F9BA-43D5-87BE-67443E8EF086}">
      <p15:sldGuideLst xmlns:p15="http://schemas.microsoft.com/office/powerpoint/2012/main">
        <p15:guide id="1" orient="horz" pos="1026"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 Overskrift og grafik /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BAC66BE9-80DD-4185-87B8-B90BD4164DDE}"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spTree>
    <p:extLst>
      <p:ext uri="{BB962C8B-B14F-4D97-AF65-F5344CB8AC3E}">
        <p14:creationId xmlns:p14="http://schemas.microsoft.com/office/powerpoint/2010/main" val="4138607239"/>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 Kapite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9F07B3-5551-4ACC-9659-098E5BB189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9CE57D8C-3B21-47B8-8DA3-1D732044F9DC}"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7" name="Slide Number Placeholder 12" hidden="1">
            <a:extLst>
              <a:ext uri="{FF2B5EF4-FFF2-40B4-BE49-F238E27FC236}">
                <a16:creationId xmlns:a16="http://schemas.microsoft.com/office/drawing/2014/main" id="{B1E2A848-2ECF-45D3-8CF6-4865139ED209}"/>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679706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 Fire indhold">
    <p:spTree>
      <p:nvGrpSpPr>
        <p:cNvPr id="1" name=""/>
        <p:cNvGrpSpPr/>
        <p:nvPr/>
      </p:nvGrpSpPr>
      <p:grpSpPr>
        <a:xfrm>
          <a:off x="0" y="0"/>
          <a:ext cx="0" cy="0"/>
          <a:chOff x="0" y="0"/>
          <a:chExt cx="0" cy="0"/>
        </a:xfrm>
      </p:grpSpPr>
      <p:pic>
        <p:nvPicPr>
          <p:cNvPr id="19" name="Bar">
            <a:extLst>
              <a:ext uri="{FF2B5EF4-FFF2-40B4-BE49-F238E27FC236}">
                <a16:creationId xmlns:a16="http://schemas.microsoft.com/office/drawing/2014/main" id="{9B675AA7-CE1A-4435-9BD0-4C0646EC22A8}"/>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8B28EF45-4EAF-4692-8000-29AB8B8A1BD2}"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502242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 T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E4B52818-1D3C-44CE-AA6C-FB49AA9EF7A7}"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pic>
        <p:nvPicPr>
          <p:cNvPr id="9" name="Bar">
            <a:extLst>
              <a:ext uri="{FF2B5EF4-FFF2-40B4-BE49-F238E27FC236}">
                <a16:creationId xmlns:a16="http://schemas.microsoft.com/office/drawing/2014/main" id="{6B8149C2-ABC3-41AC-9C3D-EC798B97206F}"/>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Tree>
    <p:extLst>
      <p:ext uri="{BB962C8B-B14F-4D97-AF65-F5344CB8AC3E}">
        <p14:creationId xmlns:p14="http://schemas.microsoft.com/office/powerpoint/2010/main" val="388644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 Tre indhold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5A46D291-2BA1-452B-9D6B-C511FC1481E9}"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pic>
        <p:nvPicPr>
          <p:cNvPr id="9" name="Bar">
            <a:extLst>
              <a:ext uri="{FF2B5EF4-FFF2-40B4-BE49-F238E27FC236}">
                <a16:creationId xmlns:a16="http://schemas.microsoft.com/office/drawing/2014/main" id="{64946F1F-2166-4A53-8EB8-BAFB2900581F}"/>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Tree>
    <p:extLst>
      <p:ext uri="{BB962C8B-B14F-4D97-AF65-F5344CB8AC3E}">
        <p14:creationId xmlns:p14="http://schemas.microsoft.com/office/powerpoint/2010/main" val="3186391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 To indhold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2470A069-6400-40FD-BE2E-D74F7DDA723F}"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pic>
        <p:nvPicPr>
          <p:cNvPr id="9" name="Bar">
            <a:extLst>
              <a:ext uri="{FF2B5EF4-FFF2-40B4-BE49-F238E27FC236}">
                <a16:creationId xmlns:a16="http://schemas.microsoft.com/office/drawing/2014/main" id="{B531F728-7B16-47E3-A263-AA49BB338DFC}"/>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Tree>
    <p:extLst>
      <p:ext uri="{BB962C8B-B14F-4D97-AF65-F5344CB8AC3E}">
        <p14:creationId xmlns:p14="http://schemas.microsoft.com/office/powerpoint/2010/main" val="477650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 To grafik / bille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8510D5D2-F546-45F0-B222-AC34077ADF44}"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pic>
        <p:nvPicPr>
          <p:cNvPr id="8" name="Bar">
            <a:extLst>
              <a:ext uri="{FF2B5EF4-FFF2-40B4-BE49-F238E27FC236}">
                <a16:creationId xmlns:a16="http://schemas.microsoft.com/office/drawing/2014/main" id="{960A072F-DD34-4D2A-9720-78F67E7DF636}"/>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Tree>
    <p:extLst>
      <p:ext uri="{BB962C8B-B14F-4D97-AF65-F5344CB8AC3E}">
        <p14:creationId xmlns:p14="http://schemas.microsoft.com/office/powerpoint/2010/main" val="433317606"/>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 Overskrift og grafik /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4B0CEDC4-C0C2-49B9-8286-FE215C0ADE35}"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pic>
        <p:nvPicPr>
          <p:cNvPr id="7" name="Bar">
            <a:extLst>
              <a:ext uri="{FF2B5EF4-FFF2-40B4-BE49-F238E27FC236}">
                <a16:creationId xmlns:a16="http://schemas.microsoft.com/office/drawing/2014/main" id="{8AC99E42-BDFB-4FBF-87F0-62E2A57881F8}"/>
              </a:ext>
            </a:extLst>
          </p:cNvPr>
          <p:cNvPicPr>
            <a:picLocks noChangeAspect="1"/>
          </p:cNvPicPr>
          <p:nvPr userDrawn="1"/>
        </p:nvPicPr>
        <p:blipFill>
          <a:blip r:embed="rId2">
            <a:extLst>
              <a:ext uri="{28A0092B-C50C-407E-A947-70E740481C1C}">
                <a14:useLocalDpi xmlns:a14="http://schemas.microsoft.com/office/drawing/2010/main" val="0"/>
              </a:ext>
            </a:extLst>
          </a:blip>
          <a:srcRect l="183" t="6479" b="15539"/>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Tree>
    <p:extLst>
      <p:ext uri="{BB962C8B-B14F-4D97-AF65-F5344CB8AC3E}">
        <p14:creationId xmlns:p14="http://schemas.microsoft.com/office/powerpoint/2010/main" val="2430107834"/>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 Kapite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507FDD-7846-4A36-83EA-DC0BB4A6E4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36327DA2-A168-40ED-B45C-4092244EB869}"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7" name="Slide Number Placeholder 12" hidden="1">
            <a:extLst>
              <a:ext uri="{FF2B5EF4-FFF2-40B4-BE49-F238E27FC236}">
                <a16:creationId xmlns:a16="http://schemas.microsoft.com/office/drawing/2014/main" id="{6B31B010-B341-4FF9-8B98-DB5311C6783B}"/>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491100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 Fire indhold">
    <p:spTree>
      <p:nvGrpSpPr>
        <p:cNvPr id="1" name=""/>
        <p:cNvGrpSpPr/>
        <p:nvPr/>
      </p:nvGrpSpPr>
      <p:grpSpPr>
        <a:xfrm>
          <a:off x="0" y="0"/>
          <a:ext cx="0" cy="0"/>
          <a:chOff x="0" y="0"/>
          <a:chExt cx="0" cy="0"/>
        </a:xfrm>
      </p:grpSpPr>
      <p:pic>
        <p:nvPicPr>
          <p:cNvPr id="31" name="BarPurpleGreen">
            <a:extLst>
              <a:ext uri="{FF2B5EF4-FFF2-40B4-BE49-F238E27FC236}">
                <a16:creationId xmlns:a16="http://schemas.microsoft.com/office/drawing/2014/main" id="{52FCF459-15CE-4024-BD93-4F3350E61C49}"/>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DDD51687-9CF0-4B94-813E-534D36752447}"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896224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 T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pic>
        <p:nvPicPr>
          <p:cNvPr id="13" name="BarPurpleGreen">
            <a:extLst>
              <a:ext uri="{FF2B5EF4-FFF2-40B4-BE49-F238E27FC236}">
                <a16:creationId xmlns:a16="http://schemas.microsoft.com/office/drawing/2014/main" id="{C102566F-F03A-4BBF-8468-913946FC8E3D}"/>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6A1B4D6F-4A2E-4946-9746-294EACB6A667}"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323751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 Tre indhold ">
    <p:spTree>
      <p:nvGrpSpPr>
        <p:cNvPr id="1" name=""/>
        <p:cNvGrpSpPr/>
        <p:nvPr/>
      </p:nvGrpSpPr>
      <p:grpSpPr>
        <a:xfrm>
          <a:off x="0" y="0"/>
          <a:ext cx="0" cy="0"/>
          <a:chOff x="0" y="0"/>
          <a:chExt cx="0" cy="0"/>
        </a:xfrm>
      </p:grpSpPr>
      <p:pic>
        <p:nvPicPr>
          <p:cNvPr id="12" name="BarPurpleGreen">
            <a:extLst>
              <a:ext uri="{FF2B5EF4-FFF2-40B4-BE49-F238E27FC236}">
                <a16:creationId xmlns:a16="http://schemas.microsoft.com/office/drawing/2014/main" id="{CFF90517-A780-454D-BF4A-C8567AD95B68}"/>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1128D33B-79B0-4595-AE82-1F8928501075}"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4142334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 To indhold ">
    <p:spTree>
      <p:nvGrpSpPr>
        <p:cNvPr id="1" name=""/>
        <p:cNvGrpSpPr/>
        <p:nvPr/>
      </p:nvGrpSpPr>
      <p:grpSpPr>
        <a:xfrm>
          <a:off x="0" y="0"/>
          <a:ext cx="0" cy="0"/>
          <a:chOff x="0" y="0"/>
          <a:chExt cx="0" cy="0"/>
        </a:xfrm>
      </p:grpSpPr>
      <p:pic>
        <p:nvPicPr>
          <p:cNvPr id="11" name="BarPurpleGreen">
            <a:extLst>
              <a:ext uri="{FF2B5EF4-FFF2-40B4-BE49-F238E27FC236}">
                <a16:creationId xmlns:a16="http://schemas.microsoft.com/office/drawing/2014/main" id="{A377945E-ACD3-4B35-98D6-09860C10B2EA}"/>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1226D6F6-BA4B-471B-AAC7-5199694A755F}"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8236219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 To grafik / billeder">
    <p:spTree>
      <p:nvGrpSpPr>
        <p:cNvPr id="1" name=""/>
        <p:cNvGrpSpPr/>
        <p:nvPr/>
      </p:nvGrpSpPr>
      <p:grpSpPr>
        <a:xfrm>
          <a:off x="0" y="0"/>
          <a:ext cx="0" cy="0"/>
          <a:chOff x="0" y="0"/>
          <a:chExt cx="0" cy="0"/>
        </a:xfrm>
      </p:grpSpPr>
      <p:pic>
        <p:nvPicPr>
          <p:cNvPr id="12" name="BarPurpleGreen">
            <a:extLst>
              <a:ext uri="{FF2B5EF4-FFF2-40B4-BE49-F238E27FC236}">
                <a16:creationId xmlns:a16="http://schemas.microsoft.com/office/drawing/2014/main" id="{2F988EC9-38C0-4D83-84FA-ABCA80952C1B}"/>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454C894B-45FE-4E70-8F94-783C4C034DC2}"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105528112"/>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 Overskrift og grafik / billede">
    <p:spTree>
      <p:nvGrpSpPr>
        <p:cNvPr id="1" name=""/>
        <p:cNvGrpSpPr/>
        <p:nvPr/>
      </p:nvGrpSpPr>
      <p:grpSpPr>
        <a:xfrm>
          <a:off x="0" y="0"/>
          <a:ext cx="0" cy="0"/>
          <a:chOff x="0" y="0"/>
          <a:chExt cx="0" cy="0"/>
        </a:xfrm>
      </p:grpSpPr>
      <p:pic>
        <p:nvPicPr>
          <p:cNvPr id="10" name="BarPurpleGreen">
            <a:extLst>
              <a:ext uri="{FF2B5EF4-FFF2-40B4-BE49-F238E27FC236}">
                <a16:creationId xmlns:a16="http://schemas.microsoft.com/office/drawing/2014/main" id="{A95D539B-72F1-4EAF-9431-B07C68855473}"/>
              </a:ext>
            </a:extLst>
          </p:cNvPr>
          <p:cNvPicPr>
            <a:picLocks noChangeAspect="1"/>
          </p:cNvPicPr>
          <p:nvPr userDrawn="1"/>
        </p:nvPicPr>
        <p:blipFill>
          <a:blip r:embed="rId2">
            <a:extLst>
              <a:ext uri="{28A0092B-C50C-407E-A947-70E740481C1C}">
                <a14:useLocalDpi xmlns:a14="http://schemas.microsoft.com/office/drawing/2010/main" val="0"/>
              </a:ext>
            </a:extLst>
          </a:blip>
          <a:srcRect l="132" t="8022" r="147" b="13854"/>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30BF5B11-C741-455B-9CF9-01E844AE0DB7}"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661439061"/>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 Kapite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0D3580-7CD6-414D-9DB8-97F782397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7CC3B410-139F-4575-B4BD-72E81A5E4348}"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7" name="Slide Number Placeholder 12" hidden="1">
            <a:extLst>
              <a:ext uri="{FF2B5EF4-FFF2-40B4-BE49-F238E27FC236}">
                <a16:creationId xmlns:a16="http://schemas.microsoft.com/office/drawing/2014/main" id="{96DD207E-7943-4742-A8F9-9C7D9020986E}"/>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08056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 Fire indhold">
    <p:spTree>
      <p:nvGrpSpPr>
        <p:cNvPr id="1" name=""/>
        <p:cNvGrpSpPr/>
        <p:nvPr/>
      </p:nvGrpSpPr>
      <p:grpSpPr>
        <a:xfrm>
          <a:off x="0" y="0"/>
          <a:ext cx="0" cy="0"/>
          <a:chOff x="0" y="0"/>
          <a:chExt cx="0" cy="0"/>
        </a:xfrm>
      </p:grpSpPr>
      <p:pic>
        <p:nvPicPr>
          <p:cNvPr id="20" name="BarRedPink">
            <a:extLst>
              <a:ext uri="{FF2B5EF4-FFF2-40B4-BE49-F238E27FC236}">
                <a16:creationId xmlns:a16="http://schemas.microsoft.com/office/drawing/2014/main" id="{78BAFA8A-4504-4384-B285-F61DE8D319F5}"/>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E71E3A7E-3E24-4EC3-96AB-1B5E9AA9B17C}"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6278990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 Tre indhold">
    <p:spTree>
      <p:nvGrpSpPr>
        <p:cNvPr id="1" name=""/>
        <p:cNvGrpSpPr/>
        <p:nvPr/>
      </p:nvGrpSpPr>
      <p:grpSpPr>
        <a:xfrm>
          <a:off x="0" y="0"/>
          <a:ext cx="0" cy="0"/>
          <a:chOff x="0" y="0"/>
          <a:chExt cx="0" cy="0"/>
        </a:xfrm>
      </p:grpSpPr>
      <p:pic>
        <p:nvPicPr>
          <p:cNvPr id="11" name="BarRedPink">
            <a:extLst>
              <a:ext uri="{FF2B5EF4-FFF2-40B4-BE49-F238E27FC236}">
                <a16:creationId xmlns:a16="http://schemas.microsoft.com/office/drawing/2014/main" id="{46232F12-8A8D-471B-85EE-D90D3191DA27}"/>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A26952EB-85C7-460F-89F8-04F191C3E942}"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951344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 Tre indhold ">
    <p:spTree>
      <p:nvGrpSpPr>
        <p:cNvPr id="1" name=""/>
        <p:cNvGrpSpPr/>
        <p:nvPr/>
      </p:nvGrpSpPr>
      <p:grpSpPr>
        <a:xfrm>
          <a:off x="0" y="0"/>
          <a:ext cx="0" cy="0"/>
          <a:chOff x="0" y="0"/>
          <a:chExt cx="0" cy="0"/>
        </a:xfrm>
      </p:grpSpPr>
      <p:pic>
        <p:nvPicPr>
          <p:cNvPr id="12" name="BarRedPink">
            <a:extLst>
              <a:ext uri="{FF2B5EF4-FFF2-40B4-BE49-F238E27FC236}">
                <a16:creationId xmlns:a16="http://schemas.microsoft.com/office/drawing/2014/main" id="{C4FDCC88-B0E6-4C4E-86F1-0CE0A94B660B}"/>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C0D7E08C-4640-48BA-8CF5-330CCE452FF4}"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350770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 To indhold ">
    <p:spTree>
      <p:nvGrpSpPr>
        <p:cNvPr id="1" name=""/>
        <p:cNvGrpSpPr/>
        <p:nvPr/>
      </p:nvGrpSpPr>
      <p:grpSpPr>
        <a:xfrm>
          <a:off x="0" y="0"/>
          <a:ext cx="0" cy="0"/>
          <a:chOff x="0" y="0"/>
          <a:chExt cx="0" cy="0"/>
        </a:xfrm>
      </p:grpSpPr>
      <p:pic>
        <p:nvPicPr>
          <p:cNvPr id="9" name="BarRedPink">
            <a:extLst>
              <a:ext uri="{FF2B5EF4-FFF2-40B4-BE49-F238E27FC236}">
                <a16:creationId xmlns:a16="http://schemas.microsoft.com/office/drawing/2014/main" id="{989C03E9-0D1C-4369-B5B9-B6F0034B4909}"/>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96439439-2102-403A-B20D-9B680B94BF70}"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092219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 To grafik / billeder">
    <p:spTree>
      <p:nvGrpSpPr>
        <p:cNvPr id="1" name=""/>
        <p:cNvGrpSpPr/>
        <p:nvPr/>
      </p:nvGrpSpPr>
      <p:grpSpPr>
        <a:xfrm>
          <a:off x="0" y="0"/>
          <a:ext cx="0" cy="0"/>
          <a:chOff x="0" y="0"/>
          <a:chExt cx="0" cy="0"/>
        </a:xfrm>
      </p:grpSpPr>
      <p:pic>
        <p:nvPicPr>
          <p:cNvPr id="12" name="BarRedPink">
            <a:extLst>
              <a:ext uri="{FF2B5EF4-FFF2-40B4-BE49-F238E27FC236}">
                <a16:creationId xmlns:a16="http://schemas.microsoft.com/office/drawing/2014/main" id="{114EECC1-CF75-4F2D-8071-B751C29D8D47}"/>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C256F4E2-BBEA-47B3-BCA4-499285E8AC99}"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87103811"/>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Overskrift og grafik / billede">
    <p:spTree>
      <p:nvGrpSpPr>
        <p:cNvPr id="1" name=""/>
        <p:cNvGrpSpPr/>
        <p:nvPr/>
      </p:nvGrpSpPr>
      <p:grpSpPr>
        <a:xfrm>
          <a:off x="0" y="0"/>
          <a:ext cx="0" cy="0"/>
          <a:chOff x="0" y="0"/>
          <a:chExt cx="0" cy="0"/>
        </a:xfrm>
      </p:grpSpPr>
      <p:pic>
        <p:nvPicPr>
          <p:cNvPr id="10" name="BarRedPink">
            <a:extLst>
              <a:ext uri="{FF2B5EF4-FFF2-40B4-BE49-F238E27FC236}">
                <a16:creationId xmlns:a16="http://schemas.microsoft.com/office/drawing/2014/main" id="{5A340AA1-FDCE-4CBB-B894-2D542B3528D1}"/>
              </a:ext>
            </a:extLst>
          </p:cNvPr>
          <p:cNvPicPr>
            <a:picLocks noChangeAspect="1"/>
          </p:cNvPicPr>
          <p:nvPr userDrawn="1"/>
        </p:nvPicPr>
        <p:blipFill>
          <a:blip r:embed="rId2">
            <a:extLst>
              <a:ext uri="{28A0092B-C50C-407E-A947-70E740481C1C}">
                <a14:useLocalDpi xmlns:a14="http://schemas.microsoft.com/office/drawing/2010/main" val="0"/>
              </a:ext>
            </a:extLst>
          </a:blip>
          <a:srcRect l="66" t="10938" r="137" b="10938"/>
          <a:stretch>
            <a:fillRect/>
          </a:stretch>
        </p:blipFill>
        <p:spPr>
          <a:xfrm>
            <a:off x="-1946" y="6700839"/>
            <a:ext cx="12193946" cy="157161"/>
          </a:xfrm>
          <a:custGeom>
            <a:avLst/>
            <a:gdLst>
              <a:gd name="connsiteX0" fmla="*/ 0 w 12193946"/>
              <a:gd name="connsiteY0" fmla="*/ 0 h 157161"/>
              <a:gd name="connsiteX1" fmla="*/ 12193946 w 12193946"/>
              <a:gd name="connsiteY1" fmla="*/ 0 h 157161"/>
              <a:gd name="connsiteX2" fmla="*/ 12193946 w 12193946"/>
              <a:gd name="connsiteY2" fmla="*/ 157161 h 157161"/>
              <a:gd name="connsiteX3" fmla="*/ 0 w 12193946"/>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3946" h="157161">
                <a:moveTo>
                  <a:pt x="0" y="0"/>
                </a:moveTo>
                <a:lnTo>
                  <a:pt x="12193946" y="0"/>
                </a:lnTo>
                <a:lnTo>
                  <a:pt x="12193946" y="157161"/>
                </a:lnTo>
                <a:lnTo>
                  <a:pt x="0" y="157161"/>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B799B6D4-7BA0-4F5D-BEC9-628CC8876C6B}"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523227088"/>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E) Kapitel">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8162EC9-94AA-49AA-BC07-016816F5FE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338CB86A-9BF6-475C-9D3E-A4386A75F642}"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7" name="Slide Number Placeholder 12" hidden="1">
            <a:extLst>
              <a:ext uri="{FF2B5EF4-FFF2-40B4-BE49-F238E27FC236}">
                <a16:creationId xmlns:a16="http://schemas.microsoft.com/office/drawing/2014/main" id="{F2347B1C-5FC5-4210-B98C-395C7C0C176D}"/>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736479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 Fire indhold">
    <p:spTree>
      <p:nvGrpSpPr>
        <p:cNvPr id="1" name=""/>
        <p:cNvGrpSpPr/>
        <p:nvPr/>
      </p:nvGrpSpPr>
      <p:grpSpPr>
        <a:xfrm>
          <a:off x="0" y="0"/>
          <a:ext cx="0" cy="0"/>
          <a:chOff x="0" y="0"/>
          <a:chExt cx="0" cy="0"/>
        </a:xfrm>
      </p:grpSpPr>
      <p:pic>
        <p:nvPicPr>
          <p:cNvPr id="21" name="BarOrangeBlue">
            <a:extLst>
              <a:ext uri="{FF2B5EF4-FFF2-40B4-BE49-F238E27FC236}">
                <a16:creationId xmlns:a16="http://schemas.microsoft.com/office/drawing/2014/main" id="{B061C5AF-48BF-4A56-BF3E-D3262E7AC82D}"/>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9340E0B3-428F-4452-A2AB-C5D9294ABFD5}"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4655014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 Tre indhold">
    <p:spTree>
      <p:nvGrpSpPr>
        <p:cNvPr id="1" name=""/>
        <p:cNvGrpSpPr/>
        <p:nvPr/>
      </p:nvGrpSpPr>
      <p:grpSpPr>
        <a:xfrm>
          <a:off x="0" y="0"/>
          <a:ext cx="0" cy="0"/>
          <a:chOff x="0" y="0"/>
          <a:chExt cx="0" cy="0"/>
        </a:xfrm>
      </p:grpSpPr>
      <p:pic>
        <p:nvPicPr>
          <p:cNvPr id="12" name="BarOrangeBlue">
            <a:extLst>
              <a:ext uri="{FF2B5EF4-FFF2-40B4-BE49-F238E27FC236}">
                <a16:creationId xmlns:a16="http://schemas.microsoft.com/office/drawing/2014/main" id="{112D9419-7E53-4279-A9A8-CCCF063054A3}"/>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79B00387-E3D3-4FA3-86B2-87B001DDE191}"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3881683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 Tre indhold ">
    <p:spTree>
      <p:nvGrpSpPr>
        <p:cNvPr id="1" name=""/>
        <p:cNvGrpSpPr/>
        <p:nvPr/>
      </p:nvGrpSpPr>
      <p:grpSpPr>
        <a:xfrm>
          <a:off x="0" y="0"/>
          <a:ext cx="0" cy="0"/>
          <a:chOff x="0" y="0"/>
          <a:chExt cx="0" cy="0"/>
        </a:xfrm>
      </p:grpSpPr>
      <p:pic>
        <p:nvPicPr>
          <p:cNvPr id="11" name="BarOrangeBlue">
            <a:extLst>
              <a:ext uri="{FF2B5EF4-FFF2-40B4-BE49-F238E27FC236}">
                <a16:creationId xmlns:a16="http://schemas.microsoft.com/office/drawing/2014/main" id="{07C356FA-CD8B-4300-84A6-1FBBAC8519D1}"/>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77F17E14-207F-4F99-81AA-AC97648B1D7E}"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5739541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 To indhold ">
    <p:spTree>
      <p:nvGrpSpPr>
        <p:cNvPr id="1" name=""/>
        <p:cNvGrpSpPr/>
        <p:nvPr/>
      </p:nvGrpSpPr>
      <p:grpSpPr>
        <a:xfrm>
          <a:off x="0" y="0"/>
          <a:ext cx="0" cy="0"/>
          <a:chOff x="0" y="0"/>
          <a:chExt cx="0" cy="0"/>
        </a:xfrm>
      </p:grpSpPr>
      <p:pic>
        <p:nvPicPr>
          <p:cNvPr id="10" name="BarOrangeBlue">
            <a:extLst>
              <a:ext uri="{FF2B5EF4-FFF2-40B4-BE49-F238E27FC236}">
                <a16:creationId xmlns:a16="http://schemas.microsoft.com/office/drawing/2014/main" id="{2B6C2D2B-AE15-484B-AEBB-5B24D5DF1534}"/>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DA46024A-B608-425F-90CD-EAE6EA251B3F}"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575990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 To grafik / billeder">
    <p:spTree>
      <p:nvGrpSpPr>
        <p:cNvPr id="1" name=""/>
        <p:cNvGrpSpPr/>
        <p:nvPr/>
      </p:nvGrpSpPr>
      <p:grpSpPr>
        <a:xfrm>
          <a:off x="0" y="0"/>
          <a:ext cx="0" cy="0"/>
          <a:chOff x="0" y="0"/>
          <a:chExt cx="0" cy="0"/>
        </a:xfrm>
      </p:grpSpPr>
      <p:pic>
        <p:nvPicPr>
          <p:cNvPr id="10" name="BarOrangeBlue">
            <a:extLst>
              <a:ext uri="{FF2B5EF4-FFF2-40B4-BE49-F238E27FC236}">
                <a16:creationId xmlns:a16="http://schemas.microsoft.com/office/drawing/2014/main" id="{4394C189-4474-426C-8501-1D6DC2D90A00}"/>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CB81B466-5AE1-44E8-A86C-D962524F6ED3}"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055552167"/>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 Overskrift og grafik / billede">
    <p:spTree>
      <p:nvGrpSpPr>
        <p:cNvPr id="1" name=""/>
        <p:cNvGrpSpPr/>
        <p:nvPr/>
      </p:nvGrpSpPr>
      <p:grpSpPr>
        <a:xfrm>
          <a:off x="0" y="0"/>
          <a:ext cx="0" cy="0"/>
          <a:chOff x="0" y="0"/>
          <a:chExt cx="0" cy="0"/>
        </a:xfrm>
      </p:grpSpPr>
      <p:pic>
        <p:nvPicPr>
          <p:cNvPr id="8" name="BarOrangeBlue">
            <a:extLst>
              <a:ext uri="{FF2B5EF4-FFF2-40B4-BE49-F238E27FC236}">
                <a16:creationId xmlns:a16="http://schemas.microsoft.com/office/drawing/2014/main" id="{82CD142F-4B2E-4704-8212-EC0E762D64E2}"/>
              </a:ext>
            </a:extLst>
          </p:cNvPr>
          <p:cNvPicPr>
            <a:picLocks noChangeAspect="1"/>
          </p:cNvPicPr>
          <p:nvPr userDrawn="1"/>
        </p:nvPicPr>
        <p:blipFill>
          <a:blip r:embed="rId2">
            <a:extLst>
              <a:ext uri="{28A0092B-C50C-407E-A947-70E740481C1C}">
                <a14:useLocalDpi xmlns:a14="http://schemas.microsoft.com/office/drawing/2010/main" val="0"/>
              </a:ext>
            </a:extLst>
          </a:blip>
          <a:srcRect l="109" t="6651" r="134" b="15224"/>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826B8C12-41C3-46A1-B20D-C938ACBD8023}"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120992898"/>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 Kapite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965BF4-5D26-4117-8A6C-02A9F2B4CE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2205" y="111466"/>
            <a:ext cx="9117833" cy="5689259"/>
          </a:xfrm>
        </p:spPr>
        <p:txBody>
          <a:bodyPr anchor="t" anchorCtr="0"/>
          <a:lstStyle>
            <a:lvl1pPr algn="l">
              <a:defRPr sz="15200">
                <a:solidFill>
                  <a:schemeClr val="bg1"/>
                </a:solidFill>
              </a:defRPr>
            </a:lvl1pPr>
          </a:lstStyle>
          <a:p>
            <a:r>
              <a:rPr lang="da-DK"/>
              <a:t>Overskrift, nyt kapitel</a:t>
            </a:r>
            <a:endParaRPr lang="da-DK" dirty="0"/>
          </a:p>
        </p:txBody>
      </p:sp>
      <p:sp>
        <p:nvSpPr>
          <p:cNvPr id="10" name="Date Placeholder 9">
            <a:extLst>
              <a:ext uri="{FF2B5EF4-FFF2-40B4-BE49-F238E27FC236}">
                <a16:creationId xmlns:a16="http://schemas.microsoft.com/office/drawing/2014/main" id="{AA731645-B769-438C-85DC-2C273743A8CD}"/>
              </a:ext>
            </a:extLst>
          </p:cNvPr>
          <p:cNvSpPr>
            <a:spLocks noGrp="1"/>
          </p:cNvSpPr>
          <p:nvPr>
            <p:ph type="dt" sz="half" idx="10"/>
          </p:nvPr>
        </p:nvSpPr>
        <p:spPr/>
        <p:txBody>
          <a:bodyPr/>
          <a:lstStyle>
            <a:lvl1pPr>
              <a:defRPr>
                <a:solidFill>
                  <a:schemeClr val="bg1"/>
                </a:solidFill>
              </a:defRPr>
            </a:lvl1pPr>
          </a:lstStyle>
          <a:p>
            <a:fld id="{E510B4B3-0CC3-4DAF-A464-612B71F4B3D8}" type="datetime3">
              <a:rPr lang="da-DK" smtClean="0"/>
              <a:t>09.02.2026</a:t>
            </a:fld>
            <a:endParaRPr lang="da-DK" dirty="0"/>
          </a:p>
        </p:txBody>
      </p:sp>
      <p:sp>
        <p:nvSpPr>
          <p:cNvPr id="12" name="Footer Placeholder 11">
            <a:extLst>
              <a:ext uri="{FF2B5EF4-FFF2-40B4-BE49-F238E27FC236}">
                <a16:creationId xmlns:a16="http://schemas.microsoft.com/office/drawing/2014/main" id="{C3D94991-C854-48F9-B6AA-6617082EAB66}"/>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7" name="Slide Number Placeholder 12" hidden="1">
            <a:extLst>
              <a:ext uri="{FF2B5EF4-FFF2-40B4-BE49-F238E27FC236}">
                <a16:creationId xmlns:a16="http://schemas.microsoft.com/office/drawing/2014/main" id="{BD844A8E-B9BA-411B-8BF6-8CF756894B9B}"/>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4498513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 Fire indhold">
    <p:spTree>
      <p:nvGrpSpPr>
        <p:cNvPr id="1" name=""/>
        <p:cNvGrpSpPr/>
        <p:nvPr/>
      </p:nvGrpSpPr>
      <p:grpSpPr>
        <a:xfrm>
          <a:off x="0" y="0"/>
          <a:ext cx="0" cy="0"/>
          <a:chOff x="0" y="0"/>
          <a:chExt cx="0" cy="0"/>
        </a:xfrm>
      </p:grpSpPr>
      <p:pic>
        <p:nvPicPr>
          <p:cNvPr id="20" name="BarGreenPink">
            <a:extLst>
              <a:ext uri="{FF2B5EF4-FFF2-40B4-BE49-F238E27FC236}">
                <a16:creationId xmlns:a16="http://schemas.microsoft.com/office/drawing/2014/main" id="{CA291FFC-D837-40AE-9D13-124866B85CC6}"/>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6" y="2673351"/>
            <a:ext cx="2814638"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2" name="Content Placeholder 5">
            <a:extLst>
              <a:ext uri="{FF2B5EF4-FFF2-40B4-BE49-F238E27FC236}">
                <a16:creationId xmlns:a16="http://schemas.microsoft.com/office/drawing/2014/main" id="{2F35FA1A-0A2E-4D78-98F3-B082E2A764E9}"/>
              </a:ext>
            </a:extLst>
          </p:cNvPr>
          <p:cNvSpPr>
            <a:spLocks noGrp="1"/>
          </p:cNvSpPr>
          <p:nvPr>
            <p:ph sz="quarter" idx="15"/>
          </p:nvPr>
        </p:nvSpPr>
        <p:spPr>
          <a:xfrm>
            <a:off x="9190038" y="2673350"/>
            <a:ext cx="2814637" cy="312896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8CCD55D6-8E84-4D20-925F-F0D000F54BB1}"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413975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 Tre indhold">
    <p:spTree>
      <p:nvGrpSpPr>
        <p:cNvPr id="1" name=""/>
        <p:cNvGrpSpPr/>
        <p:nvPr/>
      </p:nvGrpSpPr>
      <p:grpSpPr>
        <a:xfrm>
          <a:off x="0" y="0"/>
          <a:ext cx="0" cy="0"/>
          <a:chOff x="0" y="0"/>
          <a:chExt cx="0" cy="0"/>
        </a:xfrm>
      </p:grpSpPr>
      <p:pic>
        <p:nvPicPr>
          <p:cNvPr id="11" name="BarGreenPink">
            <a:extLst>
              <a:ext uri="{FF2B5EF4-FFF2-40B4-BE49-F238E27FC236}">
                <a16:creationId xmlns:a16="http://schemas.microsoft.com/office/drawing/2014/main" id="{143F3A52-69A5-41B2-9C88-ADDFE8BEAD72}"/>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9" y="2673351"/>
            <a:ext cx="2814636"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3187700" y="2673351"/>
            <a:ext cx="2814638"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6188075" y="2673351"/>
            <a:ext cx="5816599"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3085B9D5-5A38-4AAD-AB4E-8508518B8C7A}"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46791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 Tre indhold ">
    <p:spTree>
      <p:nvGrpSpPr>
        <p:cNvPr id="1" name=""/>
        <p:cNvGrpSpPr/>
        <p:nvPr/>
      </p:nvGrpSpPr>
      <p:grpSpPr>
        <a:xfrm>
          <a:off x="0" y="0"/>
          <a:ext cx="0" cy="0"/>
          <a:chOff x="0" y="0"/>
          <a:chExt cx="0" cy="0"/>
        </a:xfrm>
      </p:grpSpPr>
      <p:pic>
        <p:nvPicPr>
          <p:cNvPr id="12" name="BarGreenPink">
            <a:extLst>
              <a:ext uri="{FF2B5EF4-FFF2-40B4-BE49-F238E27FC236}">
                <a16:creationId xmlns:a16="http://schemas.microsoft.com/office/drawing/2014/main" id="{AC2E72B4-0077-4B24-8BBD-91E3FB62CB19}"/>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3814761"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4187824" y="2673351"/>
            <a:ext cx="3814763"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0" name="Content Placeholder 4">
            <a:extLst>
              <a:ext uri="{FF2B5EF4-FFF2-40B4-BE49-F238E27FC236}">
                <a16:creationId xmlns:a16="http://schemas.microsoft.com/office/drawing/2014/main" id="{1E552DD3-CF9B-4E63-8C1D-53A250CC6870}"/>
              </a:ext>
            </a:extLst>
          </p:cNvPr>
          <p:cNvSpPr>
            <a:spLocks noGrp="1"/>
          </p:cNvSpPr>
          <p:nvPr>
            <p:ph sz="quarter" idx="14"/>
          </p:nvPr>
        </p:nvSpPr>
        <p:spPr>
          <a:xfrm>
            <a:off x="8189912" y="2673351"/>
            <a:ext cx="3814761" cy="31273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C364B397-388A-4AB6-8495-D3428A9711AD}"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427881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 To indhold ">
    <p:spTree>
      <p:nvGrpSpPr>
        <p:cNvPr id="1" name=""/>
        <p:cNvGrpSpPr/>
        <p:nvPr/>
      </p:nvGrpSpPr>
      <p:grpSpPr>
        <a:xfrm>
          <a:off x="0" y="0"/>
          <a:ext cx="0" cy="0"/>
          <a:chOff x="0" y="0"/>
          <a:chExt cx="0" cy="0"/>
        </a:xfrm>
      </p:grpSpPr>
      <p:pic>
        <p:nvPicPr>
          <p:cNvPr id="9" name="BarGreenPink">
            <a:extLst>
              <a:ext uri="{FF2B5EF4-FFF2-40B4-BE49-F238E27FC236}">
                <a16:creationId xmlns:a16="http://schemas.microsoft.com/office/drawing/2014/main" id="{B1FA169D-C776-4B17-B5EB-20792EFDC68A}"/>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185738" y="2673351"/>
            <a:ext cx="5816600" cy="3128962"/>
          </a:xfrm>
        </p:spPr>
        <p:txBody>
          <a:bodyPr/>
          <a:lstStyle/>
          <a:p>
            <a:pPr lvl="0"/>
            <a:r>
              <a:rPr lang="da-DK" noProof="0"/>
              <a:t>Rediger teksttypografien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3">
            <a:extLst>
              <a:ext uri="{FF2B5EF4-FFF2-40B4-BE49-F238E27FC236}">
                <a16:creationId xmlns:a16="http://schemas.microsoft.com/office/drawing/2014/main" id="{A8CF7ACE-2B04-4933-BC5F-CE7D86863686}"/>
              </a:ext>
            </a:extLst>
          </p:cNvPr>
          <p:cNvSpPr>
            <a:spLocks noGrp="1"/>
          </p:cNvSpPr>
          <p:nvPr>
            <p:ph sz="quarter" idx="13"/>
          </p:nvPr>
        </p:nvSpPr>
        <p:spPr>
          <a:xfrm>
            <a:off x="6188075" y="2673351"/>
            <a:ext cx="5816600" cy="3127374"/>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_GeneralDate"/>
          <p:cNvSpPr>
            <a:spLocks noGrp="1"/>
          </p:cNvSpPr>
          <p:nvPr>
            <p:ph type="dt" sz="half" idx="10"/>
          </p:nvPr>
        </p:nvSpPr>
        <p:spPr/>
        <p:txBody>
          <a:bodyPr/>
          <a:lstStyle/>
          <a:p>
            <a:fld id="{D7EA5372-6AF9-4CD0-A9AD-75C31525046F}" type="datetime3">
              <a:rPr lang="da-DK" noProof="0" smtClean="0"/>
              <a:t>09.02.2026</a:t>
            </a:fld>
            <a:endParaRPr lang="da-DK" noProof="0" dirty="0"/>
          </a:p>
        </p:txBody>
      </p:sp>
      <p:sp>
        <p:nvSpPr>
          <p:cNvPr id="5" name="FLD_PresentationTitle"/>
          <p:cNvSpPr>
            <a:spLocks noGrp="1"/>
          </p:cNvSpPr>
          <p:nvPr>
            <p:ph type="ftr" sz="quarter" idx="11"/>
          </p:nvPr>
        </p:nvSpPr>
        <p:spPr/>
        <p:txBody>
          <a:bodyPr/>
          <a:lstStyle/>
          <a:p>
            <a:endParaRPr lang="da-DK" noProof="0" dirty="0"/>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3965151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 To grafik / billeder">
    <p:spTree>
      <p:nvGrpSpPr>
        <p:cNvPr id="1" name=""/>
        <p:cNvGrpSpPr/>
        <p:nvPr/>
      </p:nvGrpSpPr>
      <p:grpSpPr>
        <a:xfrm>
          <a:off x="0" y="0"/>
          <a:ext cx="0" cy="0"/>
          <a:chOff x="0" y="0"/>
          <a:chExt cx="0" cy="0"/>
        </a:xfrm>
      </p:grpSpPr>
      <p:pic>
        <p:nvPicPr>
          <p:cNvPr id="12" name="BarGreenPink">
            <a:extLst>
              <a:ext uri="{FF2B5EF4-FFF2-40B4-BE49-F238E27FC236}">
                <a16:creationId xmlns:a16="http://schemas.microsoft.com/office/drawing/2014/main" id="{9214076E-C8EF-4129-87B7-46CB157BC54D}"/>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p:nvPr>
        </p:nvSpPr>
        <p:spPr>
          <a:xfrm>
            <a:off x="188259" y="188259"/>
            <a:ext cx="11816416" cy="1255530"/>
          </a:xfrm>
        </p:spPr>
        <p:txBody>
          <a:bodyPr/>
          <a:lstStyle/>
          <a:p>
            <a:r>
              <a:rPr lang="da-DK"/>
              <a:t>Klik for at redigere titeltypografien i masteren</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185738" y="1628776"/>
            <a:ext cx="5816600" cy="4181004"/>
          </a:xfrm>
        </p:spPr>
        <p:txBody>
          <a:bodyPr/>
          <a:lstStyle>
            <a:lvl1pPr marL="0" indent="0" algn="ctr">
              <a:buNone/>
              <a:defRPr/>
            </a:lvl1pPr>
          </a:lstStyle>
          <a:p>
            <a:r>
              <a:rPr lang="da-DK" dirty="0"/>
              <a:t>Klik på ikonet for at tilføje et billede</a:t>
            </a:r>
          </a:p>
        </p:txBody>
      </p:sp>
      <p:sp>
        <p:nvSpPr>
          <p:cNvPr id="11" name="Picture Placeholder 10">
            <a:extLst>
              <a:ext uri="{FF2B5EF4-FFF2-40B4-BE49-F238E27FC236}">
                <a16:creationId xmlns:a16="http://schemas.microsoft.com/office/drawing/2014/main" id="{AF986258-475B-4091-B04E-B43A6E35B91D}"/>
              </a:ext>
            </a:extLst>
          </p:cNvPr>
          <p:cNvSpPr>
            <a:spLocks noGrp="1"/>
          </p:cNvSpPr>
          <p:nvPr>
            <p:ph type="pic" sz="quarter" idx="14" hasCustomPrompt="1"/>
          </p:nvPr>
        </p:nvSpPr>
        <p:spPr>
          <a:xfrm>
            <a:off x="6188075" y="1628775"/>
            <a:ext cx="5816600" cy="4171949"/>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B97ECF9B-2179-43E3-8DA8-1BCAC6F628CF}"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16693792"/>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 Overskrift og grafik / billede">
    <p:spTree>
      <p:nvGrpSpPr>
        <p:cNvPr id="1" name=""/>
        <p:cNvGrpSpPr/>
        <p:nvPr/>
      </p:nvGrpSpPr>
      <p:grpSpPr>
        <a:xfrm>
          <a:off x="0" y="0"/>
          <a:ext cx="0" cy="0"/>
          <a:chOff x="0" y="0"/>
          <a:chExt cx="0" cy="0"/>
        </a:xfrm>
      </p:grpSpPr>
      <p:pic>
        <p:nvPicPr>
          <p:cNvPr id="10" name="BarGreenPink">
            <a:extLst>
              <a:ext uri="{FF2B5EF4-FFF2-40B4-BE49-F238E27FC236}">
                <a16:creationId xmlns:a16="http://schemas.microsoft.com/office/drawing/2014/main" id="{A81BD549-EA33-45F4-80D2-B86ED37F94B6}"/>
              </a:ext>
            </a:extLst>
          </p:cNvPr>
          <p:cNvPicPr>
            <a:picLocks noChangeAspect="1"/>
          </p:cNvPicPr>
          <p:nvPr userDrawn="1"/>
        </p:nvPicPr>
        <p:blipFill>
          <a:blip r:embed="rId2">
            <a:extLst>
              <a:ext uri="{28A0092B-C50C-407E-A947-70E740481C1C}">
                <a14:useLocalDpi xmlns:a14="http://schemas.microsoft.com/office/drawing/2010/main" val="0"/>
              </a:ext>
            </a:extLst>
          </a:blip>
          <a:srcRect l="112" t="5088" r="130" b="16787"/>
          <a:stretch>
            <a:fillRect/>
          </a:stretch>
        </p:blipFill>
        <p:spPr>
          <a:xfrm>
            <a:off x="0" y="6700838"/>
            <a:ext cx="12192000" cy="157162"/>
          </a:xfrm>
          <a:custGeom>
            <a:avLst/>
            <a:gdLst>
              <a:gd name="connsiteX0" fmla="*/ 0 w 12192000"/>
              <a:gd name="connsiteY0" fmla="*/ 0 h 157162"/>
              <a:gd name="connsiteX1" fmla="*/ 12192000 w 12192000"/>
              <a:gd name="connsiteY1" fmla="*/ 0 h 157162"/>
              <a:gd name="connsiteX2" fmla="*/ 12192000 w 12192000"/>
              <a:gd name="connsiteY2" fmla="*/ 157162 h 157162"/>
              <a:gd name="connsiteX3" fmla="*/ 0 w 12192000"/>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2192000" h="157162">
                <a:moveTo>
                  <a:pt x="0" y="0"/>
                </a:moveTo>
                <a:lnTo>
                  <a:pt x="12192000" y="0"/>
                </a:lnTo>
                <a:lnTo>
                  <a:pt x="12192000" y="157162"/>
                </a:lnTo>
                <a:lnTo>
                  <a:pt x="0" y="157162"/>
                </a:lnTo>
                <a:close/>
              </a:path>
            </a:pathLst>
          </a:custGeom>
        </p:spPr>
      </p:pic>
      <p:sp>
        <p:nvSpPr>
          <p:cNvPr id="2" name="Title 1">
            <a:extLst>
              <a:ext uri="{FF2B5EF4-FFF2-40B4-BE49-F238E27FC236}">
                <a16:creationId xmlns:a16="http://schemas.microsoft.com/office/drawing/2014/main" id="{6016629D-96D6-43C1-9C6B-C85473A47A60}"/>
              </a:ext>
            </a:extLst>
          </p:cNvPr>
          <p:cNvSpPr>
            <a:spLocks noGrp="1"/>
          </p:cNvSpPr>
          <p:nvPr>
            <p:ph type="title" hasCustomPrompt="1"/>
          </p:nvPr>
        </p:nvSpPr>
        <p:spPr>
          <a:xfrm>
            <a:off x="188259" y="188259"/>
            <a:ext cx="5814079" cy="3685910"/>
          </a:xfrm>
        </p:spPr>
        <p:txBody>
          <a:bodyPr/>
          <a:lstStyle>
            <a:lvl1pPr>
              <a:defRPr/>
            </a:lvl1pPr>
          </a:lstStyle>
          <a:p>
            <a:r>
              <a:rPr lang="da-DK"/>
              <a:t>Overskrift i op til tre linjer</a:t>
            </a:r>
            <a:endParaRPr lang="da-DK" dirty="0"/>
          </a:p>
        </p:txBody>
      </p:sp>
      <p:sp>
        <p:nvSpPr>
          <p:cNvPr id="9" name="Picture Placeholder 8">
            <a:extLst>
              <a:ext uri="{FF2B5EF4-FFF2-40B4-BE49-F238E27FC236}">
                <a16:creationId xmlns:a16="http://schemas.microsoft.com/office/drawing/2014/main" id="{B20AFCEB-530E-46B0-9E6F-44020A1A203E}"/>
              </a:ext>
            </a:extLst>
          </p:cNvPr>
          <p:cNvSpPr>
            <a:spLocks noGrp="1"/>
          </p:cNvSpPr>
          <p:nvPr>
            <p:ph type="pic" sz="quarter" idx="13" hasCustomPrompt="1"/>
          </p:nvPr>
        </p:nvSpPr>
        <p:spPr>
          <a:xfrm>
            <a:off x="6188075" y="1628776"/>
            <a:ext cx="5816599" cy="4181004"/>
          </a:xfrm>
        </p:spPr>
        <p:txBody>
          <a:bodyPr/>
          <a:lstStyle>
            <a:lvl1pPr marL="0" indent="0" algn="ctr">
              <a:buNone/>
              <a:defRPr/>
            </a:lvl1pPr>
          </a:lstStyle>
          <a:p>
            <a:r>
              <a:rPr lang="da-DK" dirty="0"/>
              <a:t>Klik på ikonet for at tilføje et billede</a:t>
            </a:r>
          </a:p>
        </p:txBody>
      </p:sp>
      <p:sp>
        <p:nvSpPr>
          <p:cNvPr id="3" name="Date Placeholder 2">
            <a:extLst>
              <a:ext uri="{FF2B5EF4-FFF2-40B4-BE49-F238E27FC236}">
                <a16:creationId xmlns:a16="http://schemas.microsoft.com/office/drawing/2014/main" id="{92111569-C478-4F1A-9F5C-0D8CF13EAA94}"/>
              </a:ext>
            </a:extLst>
          </p:cNvPr>
          <p:cNvSpPr>
            <a:spLocks noGrp="1"/>
          </p:cNvSpPr>
          <p:nvPr>
            <p:ph type="dt" sz="half" idx="10"/>
          </p:nvPr>
        </p:nvSpPr>
        <p:spPr/>
        <p:txBody>
          <a:bodyPr/>
          <a:lstStyle/>
          <a:p>
            <a:fld id="{43F52B84-1509-461A-9D37-1BA5257FD6DD}" type="datetime3">
              <a:rPr lang="da-DK" smtClean="0"/>
              <a:t>09.02.2026</a:t>
            </a:fld>
            <a:endParaRPr lang="da-DK" dirty="0"/>
          </a:p>
        </p:txBody>
      </p:sp>
      <p:sp>
        <p:nvSpPr>
          <p:cNvPr id="4" name="Footer Placeholder 3">
            <a:extLst>
              <a:ext uri="{FF2B5EF4-FFF2-40B4-BE49-F238E27FC236}">
                <a16:creationId xmlns:a16="http://schemas.microsoft.com/office/drawing/2014/main" id="{BF15D39E-8C24-4215-AE51-B05D6600654E}"/>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95F34162-9D65-487B-8387-3165B1167E3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20587479"/>
      </p:ext>
    </p:extLst>
  </p:cSld>
  <p:clrMapOvr>
    <a:masterClrMapping/>
  </p:clrMapOvr>
  <p:extLst>
    <p:ext uri="{DCECCB84-F9BA-43D5-87BE-67443E8EF086}">
      <p15:sldGuideLst xmlns:p15="http://schemas.microsoft.com/office/powerpoint/2012/main">
        <p15:guide id="1" orient="horz" pos="1026">
          <p15:clr>
            <a:srgbClr val="F26B43"/>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ak">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51EC67-7F1E-416F-96D0-D4C154A1C3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66D14E2-3576-4F99-A0A9-C0B77E3DFD0F}"/>
              </a:ext>
            </a:extLst>
          </p:cNvPr>
          <p:cNvSpPr>
            <a:spLocks noGrp="1"/>
          </p:cNvSpPr>
          <p:nvPr>
            <p:ph type="title"/>
          </p:nvPr>
        </p:nvSpPr>
        <p:spPr>
          <a:xfrm>
            <a:off x="72000" y="111600"/>
            <a:ext cx="9118038" cy="2088776"/>
          </a:xfrm>
        </p:spPr>
        <p:txBody>
          <a:bodyPr/>
          <a:lstStyle>
            <a:lvl1pPr>
              <a:defRPr sz="15200">
                <a:solidFill>
                  <a:schemeClr val="tx1"/>
                </a:solidFill>
              </a:defRPr>
            </a:lvl1pPr>
          </a:lstStyle>
          <a:p>
            <a:r>
              <a:rPr lang="da-DK"/>
              <a:t>Klik for at redigere titeltypografien i masteren</a:t>
            </a:r>
            <a:endParaRPr lang="da-DK" dirty="0"/>
          </a:p>
        </p:txBody>
      </p:sp>
      <p:sp>
        <p:nvSpPr>
          <p:cNvPr id="3" name="Date Placeholder 2">
            <a:extLst>
              <a:ext uri="{FF2B5EF4-FFF2-40B4-BE49-F238E27FC236}">
                <a16:creationId xmlns:a16="http://schemas.microsoft.com/office/drawing/2014/main" id="{A37363D5-CDB2-4578-921C-492128276B59}"/>
              </a:ext>
            </a:extLst>
          </p:cNvPr>
          <p:cNvSpPr>
            <a:spLocks noGrp="1"/>
          </p:cNvSpPr>
          <p:nvPr>
            <p:ph type="dt" sz="half" idx="10"/>
          </p:nvPr>
        </p:nvSpPr>
        <p:spPr/>
        <p:txBody>
          <a:bodyPr/>
          <a:lstStyle/>
          <a:p>
            <a:fld id="{756EDE11-8FA9-4153-AB73-67E8476BBEA6}" type="datetime3">
              <a:rPr lang="da-DK" smtClean="0"/>
              <a:t>09.02.2026</a:t>
            </a:fld>
            <a:endParaRPr lang="da-DK" dirty="0"/>
          </a:p>
        </p:txBody>
      </p:sp>
      <p:sp>
        <p:nvSpPr>
          <p:cNvPr id="4" name="Footer Placeholder 3">
            <a:extLst>
              <a:ext uri="{FF2B5EF4-FFF2-40B4-BE49-F238E27FC236}">
                <a16:creationId xmlns:a16="http://schemas.microsoft.com/office/drawing/2014/main" id="{2D9BD563-7611-4C51-B9D1-1D2E9BB12EC3}"/>
              </a:ext>
            </a:extLst>
          </p:cNvPr>
          <p:cNvSpPr>
            <a:spLocks noGrp="1"/>
          </p:cNvSpPr>
          <p:nvPr>
            <p:ph type="ftr" sz="quarter" idx="11"/>
          </p:nvPr>
        </p:nvSpPr>
        <p:spPr/>
        <p:txBody>
          <a:bodyPr/>
          <a:lstStyle/>
          <a:p>
            <a:endParaRPr lang="da-DK" dirty="0"/>
          </a:p>
        </p:txBody>
      </p:sp>
      <p:pic>
        <p:nvPicPr>
          <p:cNvPr id="10" name="Logo">
            <a:extLst>
              <a:ext uri="{FF2B5EF4-FFF2-40B4-BE49-F238E27FC236}">
                <a16:creationId xmlns:a16="http://schemas.microsoft.com/office/drawing/2014/main" id="{4EF3300F-2B80-4E3E-8552-F2EC0869EE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0035" y="185739"/>
            <a:ext cx="1774640" cy="943138"/>
          </a:xfrm>
          <a:prstGeom prst="rect">
            <a:avLst/>
          </a:prstGeom>
        </p:spPr>
      </p:pic>
      <p:sp>
        <p:nvSpPr>
          <p:cNvPr id="8" name="Slide Number Placeholder 12" hidden="1">
            <a:extLst>
              <a:ext uri="{FF2B5EF4-FFF2-40B4-BE49-F238E27FC236}">
                <a16:creationId xmlns:a16="http://schemas.microsoft.com/office/drawing/2014/main" id="{DA4A7E31-CA87-4CB6-8630-D5F43227612B}"/>
              </a:ext>
            </a:extLst>
          </p:cNvPr>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64449084"/>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rugerguide">
    <p:spTree>
      <p:nvGrpSpPr>
        <p:cNvPr id="1" name=""/>
        <p:cNvGrpSpPr/>
        <p:nvPr/>
      </p:nvGrpSpPr>
      <p:grpSpPr>
        <a:xfrm>
          <a:off x="0" y="0"/>
          <a:ext cx="0" cy="0"/>
          <a:chOff x="0" y="0"/>
          <a:chExt cx="0" cy="0"/>
        </a:xfrm>
      </p:grpSpPr>
      <p:sp>
        <p:nvSpPr>
          <p:cNvPr id="9" name="Fast overskrift"/>
          <p:cNvSpPr txBox="1"/>
          <p:nvPr userDrawn="1"/>
        </p:nvSpPr>
        <p:spPr>
          <a:xfrm>
            <a:off x="539748" y="539750"/>
            <a:ext cx="11109325" cy="650171"/>
          </a:xfrm>
          <a:prstGeom prst="rect">
            <a:avLst/>
          </a:prstGeom>
          <a:noFill/>
        </p:spPr>
        <p:txBody>
          <a:bodyPr wrap="square" lIns="0" tIns="0" rIns="0" bIns="0" rtlCol="0" anchor="b" anchorCtr="0">
            <a:noAutofit/>
          </a:bodyPr>
          <a:lstStyle/>
          <a:p>
            <a:r>
              <a:rPr lang="da-DK" sz="3200" b="0" noProof="1">
                <a:solidFill>
                  <a:schemeClr val="tx1"/>
                </a:solidFill>
                <a:latin typeface="Arial" panose="020B0604020202020204" pitchFamily="34" charset="0"/>
                <a:cs typeface="Arial" panose="020B0604020202020204" pitchFamily="34" charset="0"/>
              </a:rPr>
              <a:t>Brugerguide - Slet før anvendelse</a:t>
            </a:r>
          </a:p>
        </p:txBody>
      </p:sp>
      <p:sp>
        <p:nvSpPr>
          <p:cNvPr id="29" name="Text Box 2"/>
          <p:cNvSpPr txBox="1">
            <a:spLocks noChangeArrowheads="1"/>
          </p:cNvSpPr>
          <p:nvPr userDrawn="1"/>
        </p:nvSpPr>
        <p:spPr bwMode="auto">
          <a:xfrm>
            <a:off x="539752" y="1815926"/>
            <a:ext cx="2280360" cy="349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900" b="1" noProof="1">
                <a:latin typeface="Arial" panose="020B0604020202020204" pitchFamily="34" charset="0"/>
                <a:cs typeface="Arial" panose="020B0604020202020204" pitchFamily="34" charset="0"/>
              </a:rPr>
              <a:t>Brug</a:t>
            </a:r>
            <a:r>
              <a:rPr lang="da-DK" sz="900" b="1" baseline="0" noProof="1">
                <a:latin typeface="Arial" panose="020B0604020202020204" pitchFamily="34" charset="0"/>
                <a:cs typeface="Arial" panose="020B0604020202020204" pitchFamily="34" charset="0"/>
              </a:rPr>
              <a:t> tekst typografier</a:t>
            </a:r>
            <a:endParaRPr lang="da-DK" sz="900" b="1" noProof="1">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Brug</a:t>
            </a:r>
            <a:r>
              <a:rPr lang="da-DK" altLang="da-DK" sz="900" b="1" noProof="1">
                <a:solidFill>
                  <a:schemeClr val="tx1"/>
                </a:solidFill>
                <a:latin typeface="Arial" panose="020B0604020202020204" pitchFamily="34" charset="0"/>
                <a:cs typeface="Arial" panose="020B0604020202020204" pitchFamily="34" charset="0"/>
              </a:rPr>
              <a:t> TAB </a:t>
            </a:r>
            <a:r>
              <a:rPr lang="da-DK" altLang="da-DK" sz="900" b="0" noProof="1">
                <a:solidFill>
                  <a:schemeClr val="tx1"/>
                </a:solidFill>
                <a:latin typeface="Arial" panose="020B0604020202020204" pitchFamily="34" charset="0"/>
                <a:cs typeface="Arial" panose="020B0604020202020204" pitchFamily="34" charset="0"/>
              </a:rPr>
              <a:t>for at gå frem i tekst-niveauer. Klik </a:t>
            </a:r>
            <a:r>
              <a:rPr lang="da-DK" altLang="da-DK" sz="900" b="1" noProof="1">
                <a:solidFill>
                  <a:schemeClr val="tx1"/>
                </a:solidFill>
                <a:latin typeface="Arial" panose="020B0604020202020204" pitchFamily="34" charset="0"/>
                <a:cs typeface="Arial" panose="020B0604020202020204" pitchFamily="34" charset="0"/>
              </a:rPr>
              <a:t>ENTER</a:t>
            </a:r>
            <a:r>
              <a:rPr lang="da-DK" altLang="da-DK" sz="900" b="0" noProof="1">
                <a:solidFill>
                  <a:schemeClr val="tx1"/>
                </a:solidFill>
                <a:latin typeface="Arial" panose="020B0604020202020204" pitchFamily="34" charset="0"/>
                <a:cs typeface="Arial" panose="020B0604020202020204" pitchFamily="34" charset="0"/>
              </a:rPr>
              <a:t>, derefter </a:t>
            </a:r>
            <a:r>
              <a:rPr lang="da-DK" altLang="da-DK" sz="900" b="1" noProof="1">
                <a:solidFill>
                  <a:schemeClr val="tx1"/>
                </a:solidFill>
                <a:latin typeface="Arial" panose="020B0604020202020204" pitchFamily="34" charset="0"/>
                <a:cs typeface="Arial" panose="020B0604020202020204" pitchFamily="34" charset="0"/>
              </a:rPr>
              <a:t>TAB</a:t>
            </a:r>
            <a:r>
              <a:rPr lang="da-DK" altLang="da-DK" sz="900" b="0" noProof="1">
                <a:solidFill>
                  <a:schemeClr val="tx1"/>
                </a:solidFill>
                <a:latin typeface="Arial" panose="020B0604020202020204" pitchFamily="34" charset="0"/>
                <a:cs typeface="Arial" panose="020B0604020202020204" pitchFamily="34" charset="0"/>
              </a:rPr>
              <a:t> for at skifte fra et niveau til et næste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For at gå tilbage i tekst-niveauer,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brug </a:t>
            </a:r>
            <a:r>
              <a:rPr lang="da-DK" altLang="da-DK" sz="900" b="1" noProof="1">
                <a:solidFill>
                  <a:schemeClr val="tx1"/>
                </a:solidFill>
                <a:latin typeface="Arial" panose="020B0604020202020204" pitchFamily="34" charset="0"/>
                <a:cs typeface="Arial" panose="020B0604020202020204" pitchFamily="34" charset="0"/>
              </a:rPr>
              <a:t>SHIFT+TAB</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Alternativt kan </a:t>
            </a:r>
            <a:br>
              <a:rPr lang="da-DK" altLang="da-DK" sz="900" b="0"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Forøg</a:t>
            </a:r>
            <a:r>
              <a:rPr lang="da-DK" altLang="da-DK" sz="900" b="0" noProof="1">
                <a:solidFill>
                  <a:schemeClr val="tx1"/>
                </a:solidFill>
                <a:latin typeface="Arial" panose="020B0604020202020204" pitchFamily="34" charset="0"/>
                <a:cs typeface="Arial" panose="020B0604020202020204" pitchFamily="34" charset="0"/>
              </a:rPr>
              <a:t> og </a:t>
            </a:r>
            <a:r>
              <a:rPr lang="da-DK" altLang="da-DK" sz="900" b="1" noProof="1">
                <a:solidFill>
                  <a:schemeClr val="tx1"/>
                </a:solidFill>
                <a:latin typeface="Arial" panose="020B0604020202020204" pitchFamily="34" charset="0"/>
                <a:cs typeface="Arial" panose="020B0604020202020204" pitchFamily="34" charset="0"/>
              </a:rPr>
              <a:t>Formindsk</a:t>
            </a:r>
            <a:r>
              <a:rPr lang="da-DK" altLang="da-DK" sz="900" b="0" noProof="1">
                <a:solidFill>
                  <a:schemeClr val="tx1"/>
                </a:solidFill>
                <a:latin typeface="Arial" panose="020B0604020202020204" pitchFamily="34" charset="0"/>
                <a:cs typeface="Arial" panose="020B0604020202020204" pitchFamily="34" charset="0"/>
              </a:rPr>
              <a:t> listeniveau bruges</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Indsæt nyt slide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Hjem</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Klik på menupunktet </a:t>
            </a:r>
            <a:r>
              <a:rPr lang="da-DK" altLang="da-DK" sz="900" b="1" noProof="1">
                <a:solidFill>
                  <a:schemeClr val="tx1"/>
                </a:solidFill>
                <a:latin typeface="Arial" panose="020B0604020202020204" pitchFamily="34" charset="0"/>
                <a:cs typeface="Arial" panose="020B0604020202020204" pitchFamily="34" charset="0"/>
              </a:rPr>
              <a:t>Nyt Slide </a:t>
            </a:r>
            <a:r>
              <a:rPr lang="da-DK" altLang="da-DK" sz="900" b="0" noProof="1">
                <a:solidFill>
                  <a:schemeClr val="tx1"/>
                </a:solidFill>
                <a:latin typeface="Arial" panose="020B0604020202020204" pitchFamily="34" charset="0"/>
                <a:cs typeface="Arial" panose="020B0604020202020204" pitchFamily="34" charset="0"/>
              </a:rPr>
              <a:t>for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at indsætte et</a:t>
            </a:r>
            <a:r>
              <a:rPr lang="da-DK" altLang="da-DK" sz="900" b="0" baseline="0" noProof="1">
                <a:solidFill>
                  <a:schemeClr val="tx1"/>
                </a:solidFill>
                <a:latin typeface="Arial" panose="020B0604020202020204" pitchFamily="34" charset="0"/>
                <a:cs typeface="Arial" panose="020B0604020202020204" pitchFamily="34" charset="0"/>
              </a:rPr>
              <a:t> </a:t>
            </a:r>
            <a:r>
              <a:rPr lang="da-DK" altLang="da-DK" sz="900" b="0" noProof="1">
                <a:solidFill>
                  <a:schemeClr val="tx1"/>
                </a:solidFill>
                <a:latin typeface="Arial" panose="020B0604020202020204" pitchFamily="34" charset="0"/>
                <a:cs typeface="Arial" panose="020B0604020202020204" pitchFamily="34" charset="0"/>
              </a:rPr>
              <a:t>nyt slide</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Ændre slide layouts</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pilen</a:t>
            </a:r>
            <a:r>
              <a:rPr lang="da-DK" altLang="da-DK" sz="900" b="0" baseline="0" noProof="1">
                <a:solidFill>
                  <a:schemeClr val="tx1"/>
                </a:solidFill>
                <a:latin typeface="Arial" panose="020B0604020202020204" pitchFamily="34" charset="0"/>
                <a:cs typeface="Arial" panose="020B0604020202020204" pitchFamily="34" charset="0"/>
              </a:rPr>
              <a:t> ved siden af </a:t>
            </a:r>
            <a:r>
              <a:rPr lang="da-DK" altLang="da-DK" sz="900" b="1" baseline="0" noProof="1">
                <a:solidFill>
                  <a:schemeClr val="tx1"/>
                </a:solidFill>
                <a:latin typeface="Arial" panose="020B0604020202020204" pitchFamily="34" charset="0"/>
                <a:cs typeface="Arial" panose="020B0604020202020204" pitchFamily="34" charset="0"/>
              </a:rPr>
              <a:t>Layout</a:t>
            </a:r>
            <a:r>
              <a:rPr lang="da-DK" altLang="da-DK" sz="900" b="0" baseline="0" noProof="1">
                <a:solidFill>
                  <a:schemeClr val="tx1"/>
                </a:solidFill>
                <a:latin typeface="Arial" panose="020B0604020202020204" pitchFamily="34" charset="0"/>
                <a:cs typeface="Arial" panose="020B0604020202020204" pitchFamily="34" charset="0"/>
              </a:rPr>
              <a:t> </a:t>
            </a:r>
            <a:br>
              <a:rPr lang="da-DK" altLang="da-DK" sz="900" b="0" baseline="0" noProof="1">
                <a:solidFill>
                  <a:schemeClr val="tx1"/>
                </a:solidFill>
                <a:latin typeface="Arial" panose="020B0604020202020204" pitchFamily="34" charset="0"/>
                <a:cs typeface="Arial" panose="020B0604020202020204" pitchFamily="34" charset="0"/>
              </a:rPr>
            </a:br>
            <a:r>
              <a:rPr lang="da-DK" altLang="da-DK" sz="900" b="0" baseline="0" noProof="1">
                <a:solidFill>
                  <a:schemeClr val="tx1"/>
                </a:solidFill>
                <a:latin typeface="Arial" panose="020B0604020202020204" pitchFamily="34" charset="0"/>
                <a:cs typeface="Arial" panose="020B0604020202020204" pitchFamily="34" charset="0"/>
              </a:rPr>
              <a:t>for at få vist en dropdown menu af </a:t>
            </a:r>
            <a:br>
              <a:rPr lang="da-DK" altLang="da-DK" sz="900" b="0" baseline="0" noProof="1">
                <a:solidFill>
                  <a:schemeClr val="tx1"/>
                </a:solidFill>
                <a:latin typeface="Arial" panose="020B0604020202020204" pitchFamily="34" charset="0"/>
                <a:cs typeface="Arial" panose="020B0604020202020204" pitchFamily="34" charset="0"/>
              </a:rPr>
            </a:br>
            <a:r>
              <a:rPr lang="da-DK" altLang="da-DK" sz="900" b="0" baseline="0" noProof="1">
                <a:solidFill>
                  <a:schemeClr val="tx1"/>
                </a:solidFill>
                <a:latin typeface="Arial" panose="020B0604020202020204" pitchFamily="34" charset="0"/>
                <a:cs typeface="Arial" panose="020B0604020202020204" pitchFamily="34" charset="0"/>
              </a:rPr>
              <a:t>mulige slides layout</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Layout</a:t>
            </a:r>
            <a:r>
              <a:rPr lang="da-DK" altLang="da-DK" sz="900" b="0" noProof="1">
                <a:solidFill>
                  <a:schemeClr val="tx1"/>
                </a:solidFill>
                <a:latin typeface="Arial" panose="020B0604020202020204" pitchFamily="34" charset="0"/>
                <a:cs typeface="Arial" panose="020B0604020202020204" pitchFamily="34" charset="0"/>
              </a:rPr>
              <a:t> for at ændre dit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nuværende layout til et alternativt</a:t>
            </a:r>
          </a:p>
        </p:txBody>
      </p:sp>
      <p:sp>
        <p:nvSpPr>
          <p:cNvPr id="21" name="Text Box 3"/>
          <p:cNvSpPr txBox="1">
            <a:spLocks noChangeArrowheads="1"/>
          </p:cNvSpPr>
          <p:nvPr userDrawn="1"/>
        </p:nvSpPr>
        <p:spPr bwMode="auto">
          <a:xfrm>
            <a:off x="4498494" y="1815926"/>
            <a:ext cx="2196000" cy="37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900" b="1" noProof="1">
                <a:solidFill>
                  <a:schemeClr val="tx1"/>
                </a:solidFill>
                <a:latin typeface="Arial" panose="020B0604020202020204" pitchFamily="34" charset="0"/>
                <a:cs typeface="Arial" panose="020B0604020202020204" pitchFamily="34" charset="0"/>
              </a:rPr>
              <a:t>Indsæt billede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På slides med billedpladsholder,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klik på ikonet og vælg </a:t>
            </a:r>
            <a:r>
              <a:rPr lang="da-DK" altLang="da-DK" sz="900" b="1" noProof="1">
                <a:solidFill>
                  <a:schemeClr val="tx1"/>
                </a:solidFill>
                <a:latin typeface="Arial" panose="020B0604020202020204" pitchFamily="34" charset="0"/>
                <a:cs typeface="Arial" panose="020B0604020202020204" pitchFamily="34" charset="0"/>
              </a:rPr>
              <a:t>Indsæt</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Beskær billede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Beskær</a:t>
            </a:r>
            <a:r>
              <a:rPr lang="da-DK" altLang="da-DK" sz="900" b="0" noProof="1">
                <a:solidFill>
                  <a:schemeClr val="tx1"/>
                </a:solidFill>
                <a:latin typeface="Arial" panose="020B0604020202020204" pitchFamily="34" charset="0"/>
                <a:cs typeface="Arial" panose="020B0604020202020204" pitchFamily="34" charset="0"/>
              </a:rPr>
              <a:t> for at ændre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billedets fokus/størrelse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Ønsker du at skalere billedet, så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hold </a:t>
            </a:r>
            <a:r>
              <a:rPr lang="da-DK" altLang="da-DK" sz="900" b="1" noProof="1">
                <a:solidFill>
                  <a:schemeClr val="tx1"/>
                </a:solidFill>
                <a:latin typeface="Arial" panose="020B0604020202020204" pitchFamily="34" charset="0"/>
                <a:cs typeface="Arial" panose="020B0604020202020204" pitchFamily="34" charset="0"/>
              </a:rPr>
              <a:t>SHIFT</a:t>
            </a:r>
            <a:r>
              <a:rPr lang="da-DK" altLang="da-DK" sz="900" b="0" noProof="1">
                <a:solidFill>
                  <a:schemeClr val="tx1"/>
                </a:solidFill>
                <a:latin typeface="Arial" panose="020B0604020202020204" pitchFamily="34" charset="0"/>
                <a:cs typeface="Arial" panose="020B0604020202020204" pitchFamily="34" charset="0"/>
              </a:rPr>
              <a:t>-knappen nede, mens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du trækker i billedets hjørner</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Tips: </a:t>
            </a:r>
            <a:r>
              <a:rPr lang="da-DK" altLang="da-DK" sz="900" b="0" noProof="1">
                <a:solidFill>
                  <a:schemeClr val="tx1"/>
                </a:solidFill>
                <a:latin typeface="Arial" panose="020B0604020202020204" pitchFamily="34" charset="0"/>
                <a:cs typeface="Arial" panose="020B0604020202020204" pitchFamily="34" charset="0"/>
              </a:rPr>
              <a:t>Hvis du sletter billedet og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indsætter et nyt, kan billedet lægge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sig foran tekst og grafik. Hvis dette sker, højreklik på billedet og vælg </a:t>
            </a:r>
            <a:r>
              <a:rPr lang="da-DK" altLang="da-DK" sz="900" b="1" noProof="1">
                <a:solidFill>
                  <a:schemeClr val="tx1"/>
                </a:solidFill>
                <a:latin typeface="Arial" panose="020B0604020202020204" pitchFamily="34" charset="0"/>
                <a:cs typeface="Arial" panose="020B0604020202020204" pitchFamily="34" charset="0"/>
              </a:rPr>
              <a:t>Placer bagest</a:t>
            </a:r>
          </a:p>
          <a:p>
            <a:pPr fontAlgn="auto">
              <a:spcBef>
                <a:spcPts val="1200"/>
              </a:spcBef>
              <a:spcAft>
                <a:spcPts val="600"/>
              </a:spcAft>
              <a:buFont typeface="+mj-lt"/>
              <a:buNone/>
              <a:defRPr/>
            </a:pPr>
            <a:r>
              <a:rPr lang="da-DK" sz="900" b="1" noProof="1">
                <a:solidFill>
                  <a:schemeClr val="tx1"/>
                </a:solidFill>
                <a:latin typeface="Arial" panose="020B0604020202020204" pitchFamily="34" charset="0"/>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Hjem</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Nulstil</a:t>
            </a:r>
            <a:r>
              <a:rPr lang="da-DK" altLang="da-DK" sz="900" b="0" noProof="1">
                <a:solidFill>
                  <a:schemeClr val="tx1"/>
                </a:solidFill>
                <a:latin typeface="Arial" panose="020B0604020202020204" pitchFamily="34" charset="0"/>
                <a:cs typeface="Arial" panose="020B0604020202020204" pitchFamily="34" charset="0"/>
              </a:rPr>
              <a:t> for at nulstille placering, størrelse og formatering af pladsholdere til layoutets oprindelige design</a:t>
            </a:r>
            <a:endParaRPr lang="da-DK" sz="90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da-DK" altLang="da-DK" sz="900" b="1" noProof="1">
              <a:solidFill>
                <a:schemeClr val="tx1"/>
              </a:solidFill>
              <a:latin typeface="Arial" panose="020B0604020202020204" pitchFamily="34" charset="0"/>
              <a:cs typeface="Arial" panose="020B0604020202020204" pitchFamily="34" charset="0"/>
            </a:endParaRPr>
          </a:p>
        </p:txBody>
      </p:sp>
      <p:sp>
        <p:nvSpPr>
          <p:cNvPr id="25" name="Text Box 4"/>
          <p:cNvSpPr txBox="1">
            <a:spLocks noChangeArrowheads="1"/>
          </p:cNvSpPr>
          <p:nvPr userDrawn="1"/>
        </p:nvSpPr>
        <p:spPr bwMode="auto">
          <a:xfrm>
            <a:off x="7925239" y="1815926"/>
            <a:ext cx="2358243"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900" b="1" noProof="1">
                <a:solidFill>
                  <a:schemeClr val="tx1"/>
                </a:solidFill>
                <a:latin typeface="Arial" panose="020B0604020202020204" pitchFamily="34" charset="0"/>
                <a:cs typeface="Arial" panose="020B0604020202020204" pitchFamily="34" charset="0"/>
              </a:rPr>
              <a:t>For at justere sidenummerering, </a:t>
            </a:r>
            <a:br>
              <a:rPr lang="da-DK" sz="900" b="1" noProof="1">
                <a:solidFill>
                  <a:schemeClr val="tx1"/>
                </a:solidFill>
                <a:latin typeface="Arial" panose="020B0604020202020204" pitchFamily="34" charset="0"/>
                <a:cs typeface="Arial" panose="020B0604020202020204" pitchFamily="34" charset="0"/>
              </a:rPr>
            </a:br>
            <a:r>
              <a:rPr lang="da-DK" sz="900" b="1" noProof="1">
                <a:solidFill>
                  <a:schemeClr val="tx1"/>
                </a:solidFill>
                <a:latin typeface="Arial" panose="020B0604020202020204" pitchFamily="34" charset="0"/>
                <a:cs typeface="Arial" panose="020B0604020202020204" pitchFamily="34" charset="0"/>
              </a:rPr>
              <a:t>dato og sidefod</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Gør dette som</a:t>
            </a:r>
            <a:r>
              <a:rPr lang="da-DK" altLang="da-DK" sz="900" b="0" baseline="0" noProof="1">
                <a:solidFill>
                  <a:schemeClr val="tx1"/>
                </a:solidFill>
                <a:latin typeface="Arial" panose="020B0604020202020204" pitchFamily="34" charset="0"/>
                <a:cs typeface="Arial" panose="020B0604020202020204" pitchFamily="34" charset="0"/>
              </a:rPr>
              <a:t> det sidste i din præsentation, så det slår igennem på alle slides</a:t>
            </a:r>
            <a:endParaRPr 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Indsæt</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Sidehoved og Sidefod</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(indtast evt. tekst i sidefod)</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Anvend på alle </a:t>
            </a:r>
            <a:r>
              <a:rPr lang="da-DK" altLang="da-DK" sz="900" b="0" noProof="1">
                <a:solidFill>
                  <a:schemeClr val="tx1"/>
                </a:solidFill>
                <a:latin typeface="Arial" panose="020B0604020202020204" pitchFamily="34" charset="0"/>
                <a:cs typeface="Arial" panose="020B0604020202020204" pitchFamily="34" charset="0"/>
              </a:rPr>
              <a:t>eller </a:t>
            </a:r>
            <a:r>
              <a:rPr lang="da-DK" altLang="da-DK" sz="900" b="1" noProof="1">
                <a:solidFill>
                  <a:schemeClr val="tx1"/>
                </a:solidFill>
                <a:latin typeface="Arial" panose="020B0604020202020204" pitchFamily="34" charset="0"/>
                <a:cs typeface="Arial" panose="020B0604020202020204" pitchFamily="34" charset="0"/>
              </a:rPr>
              <a:t>Anvend</a:t>
            </a:r>
            <a:r>
              <a:rPr lang="da-DK" altLang="da-DK" sz="900" b="0" noProof="1">
                <a:solidFill>
                  <a:schemeClr val="tx1"/>
                </a:solidFill>
                <a:latin typeface="Arial" panose="020B0604020202020204" pitchFamily="34" charset="0"/>
                <a:cs typeface="Arial" panose="020B0604020202020204" pitchFamily="34" charset="0"/>
              </a:rPr>
              <a:t> hvis det kun skal være på et enkelt slide</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Hjælpelinjer</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For at se hjælpelinjer</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Vis </a:t>
            </a:r>
            <a:r>
              <a:rPr lang="da-DK" altLang="da-DK" sz="900" b="0" noProof="1">
                <a:solidFill>
                  <a:schemeClr val="tx1"/>
                </a:solidFill>
                <a:latin typeface="Arial" panose="020B0604020202020204" pitchFamily="34" charset="0"/>
                <a:cs typeface="Arial" panose="020B0604020202020204" pitchFamily="34" charset="0"/>
              </a:rPr>
              <a:t>og sæt hak ved </a:t>
            </a:r>
            <a:r>
              <a:rPr lang="da-DK" altLang="da-DK" sz="900" b="1" noProof="1">
                <a:solidFill>
                  <a:schemeClr val="tx1"/>
                </a:solidFill>
                <a:latin typeface="Arial" panose="020B0604020202020204" pitchFamily="34" charset="0"/>
                <a:cs typeface="Arial" panose="020B0604020202020204" pitchFamily="34" charset="0"/>
              </a:rPr>
              <a:t>Hjælpelinjer</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Tips: Alt + F9 </a:t>
            </a:r>
            <a:r>
              <a:rPr lang="da-DK" altLang="da-DK" sz="900" b="0" noProof="1">
                <a:solidFill>
                  <a:schemeClr val="tx1"/>
                </a:solidFill>
                <a:latin typeface="Arial" panose="020B0604020202020204" pitchFamily="34" charset="0"/>
                <a:cs typeface="Arial" panose="020B0604020202020204" pitchFamily="34" charset="0"/>
              </a:rPr>
              <a:t>for hurtig visning af hjælpelinjer</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p:txBody>
      </p:sp>
      <p:pic>
        <p:nvPicPr>
          <p:cNvPr id="28" name="1 Forøg formindsk"/>
          <p:cNvPicPr>
            <a:picLocks noChangeAspect="1"/>
          </p:cNvPicPr>
          <p:nvPr userDrawn="1"/>
        </p:nvPicPr>
        <p:blipFill>
          <a:blip r:embed="rId2"/>
          <a:stretch>
            <a:fillRect/>
          </a:stretch>
        </p:blipFill>
        <p:spPr>
          <a:xfrm>
            <a:off x="2700549" y="2900575"/>
            <a:ext cx="549328" cy="285228"/>
          </a:xfrm>
          <a:prstGeom prst="rect">
            <a:avLst/>
          </a:prstGeom>
        </p:spPr>
      </p:pic>
      <p:pic>
        <p:nvPicPr>
          <p:cNvPr id="20" name="2 Ny slide"/>
          <p:cNvPicPr>
            <a:picLocks noChangeAspect="1"/>
          </p:cNvPicPr>
          <p:nvPr userDrawn="1"/>
        </p:nvPicPr>
        <p:blipFill rotWithShape="1">
          <a:blip r:embed="rId3"/>
          <a:srcRect l="2931" r="60888"/>
          <a:stretch/>
        </p:blipFill>
        <p:spPr>
          <a:xfrm>
            <a:off x="2714468" y="3629774"/>
            <a:ext cx="363713" cy="647461"/>
          </a:xfrm>
          <a:prstGeom prst="rect">
            <a:avLst/>
          </a:prstGeom>
        </p:spPr>
      </p:pic>
      <p:pic>
        <p:nvPicPr>
          <p:cNvPr id="16" name="3 Layout"/>
          <p:cNvPicPr>
            <a:picLocks noChangeAspect="1"/>
          </p:cNvPicPr>
          <p:nvPr userDrawn="1"/>
        </p:nvPicPr>
        <p:blipFill rotWithShape="1">
          <a:blip r:embed="rId3"/>
          <a:srcRect l="36944" r="2272" b="69429"/>
          <a:stretch/>
        </p:blipFill>
        <p:spPr>
          <a:xfrm>
            <a:off x="2729933" y="4483855"/>
            <a:ext cx="593368" cy="192211"/>
          </a:xfrm>
          <a:prstGeom prst="rect">
            <a:avLst/>
          </a:prstGeom>
        </p:spPr>
      </p:pic>
      <p:pic>
        <p:nvPicPr>
          <p:cNvPr id="24" name="4 Nulstil"/>
          <p:cNvPicPr>
            <a:picLocks noChangeAspect="1"/>
          </p:cNvPicPr>
          <p:nvPr userDrawn="1"/>
        </p:nvPicPr>
        <p:blipFill>
          <a:blip r:embed="rId4"/>
          <a:stretch>
            <a:fillRect/>
          </a:stretch>
        </p:blipFill>
        <p:spPr>
          <a:xfrm>
            <a:off x="6601121" y="5102569"/>
            <a:ext cx="547241" cy="197798"/>
          </a:xfrm>
          <a:prstGeom prst="rect">
            <a:avLst/>
          </a:prstGeom>
        </p:spPr>
      </p:pic>
      <p:pic>
        <p:nvPicPr>
          <p:cNvPr id="5" name="5 Indsæt billede"/>
          <p:cNvPicPr>
            <a:picLocks noChangeAspect="1"/>
          </p:cNvPicPr>
          <p:nvPr userDrawn="1"/>
        </p:nvPicPr>
        <p:blipFill>
          <a:blip r:embed="rId5"/>
          <a:stretch>
            <a:fillRect/>
          </a:stretch>
        </p:blipFill>
        <p:spPr>
          <a:xfrm>
            <a:off x="6601121" y="2075087"/>
            <a:ext cx="262151" cy="256054"/>
          </a:xfrm>
          <a:prstGeom prst="rect">
            <a:avLst/>
          </a:prstGeom>
        </p:spPr>
      </p:pic>
      <p:pic>
        <p:nvPicPr>
          <p:cNvPr id="23" name="6 Beskær"/>
          <p:cNvPicPr>
            <a:picLocks noChangeAspect="1"/>
          </p:cNvPicPr>
          <p:nvPr userDrawn="1"/>
        </p:nvPicPr>
        <p:blipFill>
          <a:blip r:embed="rId6"/>
          <a:stretch>
            <a:fillRect/>
          </a:stretch>
        </p:blipFill>
        <p:spPr>
          <a:xfrm>
            <a:off x="6601121" y="2748409"/>
            <a:ext cx="337400" cy="321707"/>
          </a:xfrm>
          <a:prstGeom prst="rect">
            <a:avLst/>
          </a:prstGeom>
        </p:spPr>
      </p:pic>
      <p:pic>
        <p:nvPicPr>
          <p:cNvPr id="2" name="7 Skalér billede"/>
          <p:cNvPicPr>
            <a:picLocks noChangeAspect="1"/>
          </p:cNvPicPr>
          <p:nvPr userDrawn="1"/>
        </p:nvPicPr>
        <p:blipFill>
          <a:blip r:embed="rId7"/>
          <a:stretch>
            <a:fillRect/>
          </a:stretch>
        </p:blipFill>
        <p:spPr>
          <a:xfrm>
            <a:off x="6601121" y="3242399"/>
            <a:ext cx="359695" cy="335309"/>
          </a:xfrm>
          <a:prstGeom prst="rect">
            <a:avLst/>
          </a:prstGeom>
        </p:spPr>
      </p:pic>
    </p:spTree>
    <p:extLst>
      <p:ext uri="{BB962C8B-B14F-4D97-AF65-F5344CB8AC3E}">
        <p14:creationId xmlns:p14="http://schemas.microsoft.com/office/powerpoint/2010/main" val="5432528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C9392247-CE23-49BB-A39E-64C7575BE478}"/>
              </a:ext>
            </a:extLst>
          </p:cNvPr>
          <p:cNvSpPr>
            <a:spLocks noGrp="1"/>
          </p:cNvSpPr>
          <p:nvPr>
            <p:ph type="title"/>
          </p:nvPr>
        </p:nvSpPr>
        <p:spPr>
          <a:xfrm>
            <a:off x="188259" y="188259"/>
            <a:ext cx="11816416" cy="2088776"/>
          </a:xfrm>
          <a:prstGeom prst="rect">
            <a:avLst/>
          </a:prstGeom>
        </p:spPr>
        <p:txBody>
          <a:bodyPr vert="horz" lIns="0" tIns="0" rIns="0" bIns="0" rtlCol="0" anchor="t" anchorCtr="0">
            <a:noAutofit/>
          </a:bodyPr>
          <a:lstStyle/>
          <a:p>
            <a:r>
              <a:rPr lang="da-DK"/>
              <a:t>Klik for at redigere titeltypografien i masteren</a:t>
            </a:r>
            <a:endParaRPr lang="en-GB" dirty="0"/>
          </a:p>
        </p:txBody>
      </p:sp>
      <p:sp>
        <p:nvSpPr>
          <p:cNvPr id="3" name="Text Placeholder 2"/>
          <p:cNvSpPr>
            <a:spLocks noGrp="1"/>
          </p:cNvSpPr>
          <p:nvPr>
            <p:ph type="body" idx="1"/>
          </p:nvPr>
        </p:nvSpPr>
        <p:spPr>
          <a:xfrm>
            <a:off x="185739" y="2673350"/>
            <a:ext cx="11818936" cy="3128963"/>
          </a:xfrm>
          <a:prstGeom prst="rect">
            <a:avLst/>
          </a:prstGeom>
        </p:spPr>
        <p:txBody>
          <a:bodyPr vert="horz" lIns="0" tIns="0" rIns="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_GeneralDate"/>
          <p:cNvSpPr>
            <a:spLocks noGrp="1"/>
          </p:cNvSpPr>
          <p:nvPr>
            <p:ph type="dt" sz="half" idx="2"/>
          </p:nvPr>
        </p:nvSpPr>
        <p:spPr>
          <a:xfrm>
            <a:off x="9190038" y="6489940"/>
            <a:ext cx="1812925" cy="180000"/>
          </a:xfrm>
          <a:prstGeom prst="rect">
            <a:avLst/>
          </a:prstGeom>
        </p:spPr>
        <p:txBody>
          <a:bodyPr vert="horz" lIns="0" tIns="0" rIns="0" bIns="0" rtlCol="0" anchor="b" anchorCtr="0"/>
          <a:lstStyle>
            <a:lvl1pPr algn="r">
              <a:defRPr sz="1300">
                <a:solidFill>
                  <a:schemeClr val="tx1"/>
                </a:solidFill>
              </a:defRPr>
            </a:lvl1pPr>
          </a:lstStyle>
          <a:p>
            <a:fld id="{365036BC-45AC-4A27-A642-D52AAE6F1227}" type="datetime3">
              <a:rPr lang="da-DK" smtClean="0"/>
              <a:t>09.02.2026</a:t>
            </a:fld>
            <a:endParaRPr lang="en-GB" dirty="0"/>
          </a:p>
        </p:txBody>
      </p:sp>
      <p:sp>
        <p:nvSpPr>
          <p:cNvPr id="5" name="FLD_PresentationTitle"/>
          <p:cNvSpPr>
            <a:spLocks noGrp="1"/>
          </p:cNvSpPr>
          <p:nvPr>
            <p:ph type="ftr" sz="quarter" idx="3"/>
          </p:nvPr>
        </p:nvSpPr>
        <p:spPr>
          <a:xfrm>
            <a:off x="4187825" y="6489940"/>
            <a:ext cx="4814887" cy="180000"/>
          </a:xfrm>
          <a:prstGeom prst="rect">
            <a:avLst/>
          </a:prstGeom>
        </p:spPr>
        <p:txBody>
          <a:bodyPr vert="horz" lIns="0" tIns="0" rIns="0" bIns="0" rtlCol="0" anchor="b" anchorCtr="0"/>
          <a:lstStyle>
            <a:lvl1pPr algn="r">
              <a:defRPr sz="1300">
                <a:solidFill>
                  <a:schemeClr val="tx1"/>
                </a:solidFill>
              </a:defRPr>
            </a:lvl1pPr>
          </a:lstStyle>
          <a:p>
            <a:endParaRPr lang="en-GB" dirty="0"/>
          </a:p>
        </p:txBody>
      </p:sp>
      <p:sp>
        <p:nvSpPr>
          <p:cNvPr id="6" name="Slide Number Placeholder 5"/>
          <p:cNvSpPr>
            <a:spLocks noGrp="1"/>
          </p:cNvSpPr>
          <p:nvPr>
            <p:ph type="sldNum" sz="quarter" idx="4"/>
          </p:nvPr>
        </p:nvSpPr>
        <p:spPr>
          <a:xfrm>
            <a:off x="11609755" y="6489940"/>
            <a:ext cx="394920" cy="180000"/>
          </a:xfrm>
          <a:prstGeom prst="rect">
            <a:avLst/>
          </a:prstGeom>
        </p:spPr>
        <p:txBody>
          <a:bodyPr vert="horz" lIns="0" tIns="0" rIns="0" bIns="0" rtlCol="0" anchor="b" anchorCtr="0"/>
          <a:lstStyle>
            <a:lvl1pPr algn="r">
              <a:defRPr sz="1300">
                <a:solidFill>
                  <a:schemeClr val="tx1"/>
                </a:solidFill>
              </a:defRPr>
            </a:lvl1pPr>
          </a:lstStyle>
          <a:p>
            <a:fld id="{24C8C45C-947F-4981-8B3F-4F32E973C901}" type="slidenum">
              <a:rPr lang="en-GB" smtClean="0"/>
              <a:pPr/>
              <a:t>‹nr.›</a:t>
            </a:fld>
            <a:endParaRPr lang="en-GB" dirty="0"/>
          </a:p>
        </p:txBody>
      </p:sp>
      <p:pic>
        <p:nvPicPr>
          <p:cNvPr id="25" name="Logo">
            <a:extLst>
              <a:ext uri="{FF2B5EF4-FFF2-40B4-BE49-F238E27FC236}">
                <a16:creationId xmlns:a16="http://schemas.microsoft.com/office/drawing/2014/main" id="{B4E21AAF-20BD-4D89-A54B-4E4AB1FB5C13}"/>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201134" y="6512755"/>
            <a:ext cx="1990963" cy="115555"/>
          </a:xfrm>
          <a:prstGeom prst="rect">
            <a:avLst/>
          </a:prstGeom>
        </p:spPr>
      </p:pic>
      <p:pic>
        <p:nvPicPr>
          <p:cNvPr id="39" name="Bar">
            <a:extLst>
              <a:ext uri="{FF2B5EF4-FFF2-40B4-BE49-F238E27FC236}">
                <a16:creationId xmlns:a16="http://schemas.microsoft.com/office/drawing/2014/main" id="{91280DC2-2A32-47EA-A9DC-33F0C35FD2F1}"/>
              </a:ext>
            </a:extLst>
          </p:cNvPr>
          <p:cNvPicPr>
            <a:picLocks noChangeAspect="1"/>
          </p:cNvPicPr>
          <p:nvPr userDrawn="1"/>
        </p:nvPicPr>
        <p:blipFill>
          <a:blip r:embed="rId49">
            <a:extLst>
              <a:ext uri="{28A0092B-C50C-407E-A947-70E740481C1C}">
                <a14:useLocalDpi xmlns:a14="http://schemas.microsoft.com/office/drawing/2010/main" val="0"/>
              </a:ext>
            </a:extLst>
          </a:blip>
          <a:srcRect l="59" t="5535" b="16341"/>
          <a:stretch>
            <a:fillRect/>
          </a:stretch>
        </p:blipFill>
        <p:spPr>
          <a:xfrm>
            <a:off x="1" y="6700839"/>
            <a:ext cx="12191999" cy="157161"/>
          </a:xfrm>
          <a:custGeom>
            <a:avLst/>
            <a:gdLst>
              <a:gd name="connsiteX0" fmla="*/ 0 w 12191999"/>
              <a:gd name="connsiteY0" fmla="*/ 0 h 157161"/>
              <a:gd name="connsiteX1" fmla="*/ 12191999 w 12191999"/>
              <a:gd name="connsiteY1" fmla="*/ 0 h 157161"/>
              <a:gd name="connsiteX2" fmla="*/ 12191999 w 12191999"/>
              <a:gd name="connsiteY2" fmla="*/ 157161 h 157161"/>
              <a:gd name="connsiteX3" fmla="*/ 0 w 12191999"/>
              <a:gd name="connsiteY3" fmla="*/ 157161 h 157161"/>
            </a:gdLst>
            <a:ahLst/>
            <a:cxnLst>
              <a:cxn ang="0">
                <a:pos x="connsiteX0" y="connsiteY0"/>
              </a:cxn>
              <a:cxn ang="0">
                <a:pos x="connsiteX1" y="connsiteY1"/>
              </a:cxn>
              <a:cxn ang="0">
                <a:pos x="connsiteX2" y="connsiteY2"/>
              </a:cxn>
              <a:cxn ang="0">
                <a:pos x="connsiteX3" y="connsiteY3"/>
              </a:cxn>
            </a:cxnLst>
            <a:rect l="l" t="t" r="r" b="b"/>
            <a:pathLst>
              <a:path w="12191999" h="157161">
                <a:moveTo>
                  <a:pt x="0" y="0"/>
                </a:moveTo>
                <a:lnTo>
                  <a:pt x="12191999" y="0"/>
                </a:lnTo>
                <a:lnTo>
                  <a:pt x="12191999" y="157161"/>
                </a:lnTo>
                <a:lnTo>
                  <a:pt x="0" y="157161"/>
                </a:lnTo>
                <a:close/>
              </a:path>
            </a:pathLst>
          </a:custGeom>
        </p:spPr>
      </p:pic>
      <p:grpSp>
        <p:nvGrpSpPr>
          <p:cNvPr id="2" name="grid" hidden="1">
            <a:extLst>
              <a:ext uri="{FF2B5EF4-FFF2-40B4-BE49-F238E27FC236}">
                <a16:creationId xmlns:a16="http://schemas.microsoft.com/office/drawing/2014/main" id="{3816CB75-3CA9-4CED-8462-FAEC57E06DE6}"/>
              </a:ext>
            </a:extLst>
          </p:cNvPr>
          <p:cNvGrpSpPr/>
          <p:nvPr userDrawn="1"/>
        </p:nvGrpSpPr>
        <p:grpSpPr>
          <a:xfrm>
            <a:off x="0" y="0"/>
            <a:ext cx="12192120" cy="6858000"/>
            <a:chOff x="0" y="0"/>
            <a:chExt cx="12192120" cy="6858000"/>
          </a:xfrm>
        </p:grpSpPr>
        <p:sp>
          <p:nvSpPr>
            <p:cNvPr id="9" name="Rectangle 1">
              <a:extLst>
                <a:ext uri="{FF2B5EF4-FFF2-40B4-BE49-F238E27FC236}">
                  <a16:creationId xmlns:a16="http://schemas.microsoft.com/office/drawing/2014/main" id="{1C08BA31-ED23-4E6B-A388-538F1E2A8C75}"/>
                </a:ext>
              </a:extLst>
            </p:cNvPr>
            <p:cNvSpPr/>
            <p:nvPr userDrawn="1"/>
          </p:nvSpPr>
          <p:spPr>
            <a:xfrm>
              <a:off x="0" y="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0" name="Rectangle 2">
              <a:extLst>
                <a:ext uri="{FF2B5EF4-FFF2-40B4-BE49-F238E27FC236}">
                  <a16:creationId xmlns:a16="http://schemas.microsoft.com/office/drawing/2014/main" id="{44C34177-7526-45D6-95BF-2D4E29F22F14}"/>
                </a:ext>
              </a:extLst>
            </p:cNvPr>
            <p:cNvSpPr/>
            <p:nvPr userDrawn="1"/>
          </p:nvSpPr>
          <p:spPr>
            <a:xfrm>
              <a:off x="12004920" y="6701354"/>
              <a:ext cx="187200" cy="15664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1" name="Rectangle 3">
              <a:extLst>
                <a:ext uri="{FF2B5EF4-FFF2-40B4-BE49-F238E27FC236}">
                  <a16:creationId xmlns:a16="http://schemas.microsoft.com/office/drawing/2014/main" id="{268A3053-6ED2-479B-B28D-49080D2B1888}"/>
                </a:ext>
              </a:extLst>
            </p:cNvPr>
            <p:cNvSpPr/>
            <p:nvPr userDrawn="1"/>
          </p:nvSpPr>
          <p:spPr>
            <a:xfrm>
              <a:off x="12004920" y="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2" name="Rectangle 1">
              <a:extLst>
                <a:ext uri="{FF2B5EF4-FFF2-40B4-BE49-F238E27FC236}">
                  <a16:creationId xmlns:a16="http://schemas.microsoft.com/office/drawing/2014/main" id="{90626D59-5E2F-49B0-B769-E91AA53F0BB5}"/>
                </a:ext>
              </a:extLst>
            </p:cNvPr>
            <p:cNvSpPr/>
            <p:nvPr userDrawn="1"/>
          </p:nvSpPr>
          <p:spPr>
            <a:xfrm>
              <a:off x="100041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3" name="Rectangle 1">
              <a:extLst>
                <a:ext uri="{FF2B5EF4-FFF2-40B4-BE49-F238E27FC236}">
                  <a16:creationId xmlns:a16="http://schemas.microsoft.com/office/drawing/2014/main" id="{9BCD4A38-71EF-416C-8BBD-234029D1CFE9}"/>
                </a:ext>
              </a:extLst>
            </p:cNvPr>
            <p:cNvSpPr/>
            <p:nvPr userDrawn="1"/>
          </p:nvSpPr>
          <p:spPr>
            <a:xfrm>
              <a:off x="200082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4" name="Rectangle 1">
              <a:extLst>
                <a:ext uri="{FF2B5EF4-FFF2-40B4-BE49-F238E27FC236}">
                  <a16:creationId xmlns:a16="http://schemas.microsoft.com/office/drawing/2014/main" id="{86354412-7B83-40C4-82D8-FA477915803A}"/>
                </a:ext>
              </a:extLst>
            </p:cNvPr>
            <p:cNvSpPr/>
            <p:nvPr userDrawn="1"/>
          </p:nvSpPr>
          <p:spPr>
            <a:xfrm>
              <a:off x="300123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5" name="Rectangle 1">
              <a:extLst>
                <a:ext uri="{FF2B5EF4-FFF2-40B4-BE49-F238E27FC236}">
                  <a16:creationId xmlns:a16="http://schemas.microsoft.com/office/drawing/2014/main" id="{8254F1A9-4EC3-41F2-87CF-EF9845A12D08}"/>
                </a:ext>
              </a:extLst>
            </p:cNvPr>
            <p:cNvSpPr/>
            <p:nvPr userDrawn="1"/>
          </p:nvSpPr>
          <p:spPr>
            <a:xfrm>
              <a:off x="400164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6" name="Rectangle 1">
              <a:extLst>
                <a:ext uri="{FF2B5EF4-FFF2-40B4-BE49-F238E27FC236}">
                  <a16:creationId xmlns:a16="http://schemas.microsoft.com/office/drawing/2014/main" id="{22894C70-AD83-4F41-961C-75B0C6CA7244}"/>
                </a:ext>
              </a:extLst>
            </p:cNvPr>
            <p:cNvSpPr/>
            <p:nvPr userDrawn="1"/>
          </p:nvSpPr>
          <p:spPr>
            <a:xfrm>
              <a:off x="500205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7" name="Rectangle 1">
              <a:extLst>
                <a:ext uri="{FF2B5EF4-FFF2-40B4-BE49-F238E27FC236}">
                  <a16:creationId xmlns:a16="http://schemas.microsoft.com/office/drawing/2014/main" id="{DB431117-02E8-4C03-B4CD-835EE954A55F}"/>
                </a:ext>
              </a:extLst>
            </p:cNvPr>
            <p:cNvSpPr/>
            <p:nvPr userDrawn="1"/>
          </p:nvSpPr>
          <p:spPr>
            <a:xfrm>
              <a:off x="600246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8" name="Rectangle 1">
              <a:extLst>
                <a:ext uri="{FF2B5EF4-FFF2-40B4-BE49-F238E27FC236}">
                  <a16:creationId xmlns:a16="http://schemas.microsoft.com/office/drawing/2014/main" id="{92D1820A-E038-4C3D-9145-B3B23823831B}"/>
                </a:ext>
              </a:extLst>
            </p:cNvPr>
            <p:cNvSpPr/>
            <p:nvPr userDrawn="1"/>
          </p:nvSpPr>
          <p:spPr>
            <a:xfrm>
              <a:off x="700287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9" name="Rectangle 1">
              <a:extLst>
                <a:ext uri="{FF2B5EF4-FFF2-40B4-BE49-F238E27FC236}">
                  <a16:creationId xmlns:a16="http://schemas.microsoft.com/office/drawing/2014/main" id="{E00016D0-7FBC-4687-8D64-007D6502AE75}"/>
                </a:ext>
              </a:extLst>
            </p:cNvPr>
            <p:cNvSpPr/>
            <p:nvPr userDrawn="1"/>
          </p:nvSpPr>
          <p:spPr>
            <a:xfrm>
              <a:off x="800328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0" name="Rectangle 1">
              <a:extLst>
                <a:ext uri="{FF2B5EF4-FFF2-40B4-BE49-F238E27FC236}">
                  <a16:creationId xmlns:a16="http://schemas.microsoft.com/office/drawing/2014/main" id="{535722E2-1193-4B6C-8DA3-AF4239B99D1A}"/>
                </a:ext>
              </a:extLst>
            </p:cNvPr>
            <p:cNvSpPr/>
            <p:nvPr userDrawn="1"/>
          </p:nvSpPr>
          <p:spPr>
            <a:xfrm>
              <a:off x="900369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1" name="Rectangle 1">
              <a:extLst>
                <a:ext uri="{FF2B5EF4-FFF2-40B4-BE49-F238E27FC236}">
                  <a16:creationId xmlns:a16="http://schemas.microsoft.com/office/drawing/2014/main" id="{31FD0B5E-D4CF-4D2D-8F78-ACB82BD0D36A}"/>
                </a:ext>
              </a:extLst>
            </p:cNvPr>
            <p:cNvSpPr/>
            <p:nvPr userDrawn="1"/>
          </p:nvSpPr>
          <p:spPr>
            <a:xfrm>
              <a:off x="1000410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2" name="Rectangle 1">
              <a:extLst>
                <a:ext uri="{FF2B5EF4-FFF2-40B4-BE49-F238E27FC236}">
                  <a16:creationId xmlns:a16="http://schemas.microsoft.com/office/drawing/2014/main" id="{BBB06BE5-D475-43F7-9E01-E5DA1DBE6E79}"/>
                </a:ext>
              </a:extLst>
            </p:cNvPr>
            <p:cNvSpPr/>
            <p:nvPr userDrawn="1"/>
          </p:nvSpPr>
          <p:spPr>
            <a:xfrm>
              <a:off x="11004510" y="2737550"/>
              <a:ext cx="187200" cy="18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3" name="Rectangle 1">
              <a:extLst>
                <a:ext uri="{FF2B5EF4-FFF2-40B4-BE49-F238E27FC236}">
                  <a16:creationId xmlns:a16="http://schemas.microsoft.com/office/drawing/2014/main" id="{4CC7B054-75BB-45AB-AB1D-57DF97F7A271}"/>
                </a:ext>
              </a:extLst>
            </p:cNvPr>
            <p:cNvSpPr/>
            <p:nvPr userDrawn="1"/>
          </p:nvSpPr>
          <p:spPr>
            <a:xfrm flipH="1">
              <a:off x="0" y="5803478"/>
              <a:ext cx="12192000" cy="69593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gr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 id="2147483770" r:id="rId27"/>
    <p:sldLayoutId id="2147483771" r:id="rId28"/>
    <p:sldLayoutId id="2147483772" r:id="rId29"/>
    <p:sldLayoutId id="2147483773" r:id="rId30"/>
    <p:sldLayoutId id="2147483774" r:id="rId31"/>
    <p:sldLayoutId id="2147483775" r:id="rId32"/>
    <p:sldLayoutId id="2147483776" r:id="rId33"/>
    <p:sldLayoutId id="2147483777" r:id="rId34"/>
    <p:sldLayoutId id="2147483778" r:id="rId35"/>
    <p:sldLayoutId id="2147483779" r:id="rId36"/>
    <p:sldLayoutId id="2147483780" r:id="rId37"/>
    <p:sldLayoutId id="2147483781" r:id="rId38"/>
    <p:sldLayoutId id="2147483782" r:id="rId39"/>
    <p:sldLayoutId id="2147483783" r:id="rId40"/>
    <p:sldLayoutId id="2147483784" r:id="rId41"/>
    <p:sldLayoutId id="2147483785" r:id="rId42"/>
    <p:sldLayoutId id="2147483786" r:id="rId43"/>
    <p:sldLayoutId id="2147483787" r:id="rId44"/>
    <p:sldLayoutId id="2147483788" r:id="rId45"/>
    <p:sldLayoutId id="2147483670" r:id="rId46"/>
  </p:sldLayoutIdLst>
  <p:hf hdr="0" ftr="0" dt="0"/>
  <p:txStyles>
    <p:titleStyle>
      <a:lvl1pPr algn="l" defTabSz="914400" rtl="0" eaLnBrk="1" latinLnBrk="0" hangingPunct="1">
        <a:lnSpc>
          <a:spcPct val="83000"/>
        </a:lnSpc>
        <a:spcBef>
          <a:spcPct val="0"/>
        </a:spcBef>
        <a:buNone/>
        <a:defRPr sz="84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buFont typeface="GT Pressura Regular" panose="02000506020000020004" pitchFamily="50" charset="0"/>
        <a:buChar char="•"/>
        <a:defRPr sz="2000" kern="1200">
          <a:solidFill>
            <a:schemeClr val="tx1"/>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j-lt"/>
          <a:ea typeface="+mn-ea"/>
          <a:cs typeface="+mn-cs"/>
        </a:defRPr>
      </a:lvl2pPr>
      <a:lvl3pPr marL="180000" indent="-180000" algn="l" defTabSz="914400" rtl="0" eaLnBrk="1" latinLnBrk="0" hangingPunct="1">
        <a:lnSpc>
          <a:spcPct val="100000"/>
        </a:lnSpc>
        <a:spcBef>
          <a:spcPts val="0"/>
        </a:spcBef>
        <a:buFont typeface="GT Pressura Regular" panose="02000506020000020004" pitchFamily="50" charset="0"/>
        <a:buChar char="•"/>
        <a:defRPr sz="1500"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Char char="​"/>
        <a:defRPr sz="1500" kern="1200">
          <a:solidFill>
            <a:schemeClr val="tx1"/>
          </a:solidFill>
          <a:latin typeface="+mn-lt"/>
          <a:ea typeface="+mn-ea"/>
          <a:cs typeface="+mn-cs"/>
        </a:defRPr>
      </a:lvl4pPr>
      <a:lvl5pPr marL="144000" indent="-144000" algn="l" defTabSz="914400" rtl="0" eaLnBrk="1" latinLnBrk="0" hangingPunct="1">
        <a:lnSpc>
          <a:spcPct val="100000"/>
        </a:lnSpc>
        <a:spcBef>
          <a:spcPts val="0"/>
        </a:spcBef>
        <a:buFont typeface="GT Pressura Regular" panose="02000506020000020004" pitchFamily="50"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Arial" panose="020B0604020202020204" pitchFamily="34" charset="0"/>
        <a:buChar char="​"/>
        <a:defRPr sz="1100" kern="1200">
          <a:solidFill>
            <a:schemeClr val="tx1"/>
          </a:solidFill>
          <a:latin typeface="+mn-lt"/>
          <a:ea typeface="+mn-ea"/>
          <a:cs typeface="+mn-cs"/>
        </a:defRPr>
      </a:lvl6pPr>
      <a:lvl7pPr marL="144000" indent="-144000" algn="l" defTabSz="914400" rtl="0" eaLnBrk="1" latinLnBrk="0" hangingPunct="1">
        <a:lnSpc>
          <a:spcPct val="100000"/>
        </a:lnSpc>
        <a:spcBef>
          <a:spcPts val="0"/>
        </a:spcBef>
        <a:buFont typeface="GT Pressura Regular" panose="02000506020000020004" pitchFamily="50" charset="0"/>
        <a:buChar char="•"/>
        <a:defRPr sz="800" kern="1200" baseline="0">
          <a:solidFill>
            <a:schemeClr val="tx1"/>
          </a:solidFill>
          <a:latin typeface="+mn-lt"/>
          <a:ea typeface="+mn-ea"/>
          <a:cs typeface="+mn-cs"/>
        </a:defRPr>
      </a:lvl7pPr>
      <a:lvl8pPr marL="0" indent="0" algn="l" defTabSz="914400" rtl="0" eaLnBrk="1" latinLnBrk="0" hangingPunct="1">
        <a:lnSpc>
          <a:spcPct val="100000"/>
        </a:lnSpc>
        <a:spcBef>
          <a:spcPts val="0"/>
        </a:spcBef>
        <a:buFont typeface="Arial" panose="020B0604020202020204" pitchFamily="34" charset="0"/>
        <a:buChar char="​"/>
        <a:defRPr sz="8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Char char="​"/>
        <a:defRPr sz="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654" userDrawn="1">
          <p15:clr>
            <a:srgbClr val="F26B43"/>
          </p15:clr>
        </p15:guide>
        <p15:guide id="4" orient="horz" pos="3974" userDrawn="1">
          <p15:clr>
            <a:srgbClr val="F26B43"/>
          </p15:clr>
        </p15:guide>
        <p15:guide id="6" pos="117" userDrawn="1">
          <p15:clr>
            <a:srgbClr val="F26B43"/>
          </p15:clr>
        </p15:guide>
        <p15:guide id="8" orient="horz" pos="117" userDrawn="1">
          <p15:clr>
            <a:srgbClr val="F26B43"/>
          </p15:clr>
        </p15:guide>
        <p15:guide id="9" pos="7562" userDrawn="1">
          <p15:clr>
            <a:srgbClr val="F26B43"/>
          </p15:clr>
        </p15:guide>
        <p15:guide id="10" pos="630" userDrawn="1">
          <p15:clr>
            <a:srgbClr val="F26B43"/>
          </p15:clr>
        </p15:guide>
        <p15:guide id="11" pos="748" userDrawn="1">
          <p15:clr>
            <a:srgbClr val="F26B43"/>
          </p15:clr>
        </p15:guide>
        <p15:guide id="12" orient="horz" pos="1684" userDrawn="1">
          <p15:clr>
            <a:srgbClr val="F26B43"/>
          </p15:clr>
        </p15:guide>
        <p15:guide id="14" pos="1260" userDrawn="1">
          <p15:clr>
            <a:srgbClr val="F26B43"/>
          </p15:clr>
        </p15:guide>
        <p15:guide id="15" pos="1378" userDrawn="1">
          <p15:clr>
            <a:srgbClr val="F26B43"/>
          </p15:clr>
        </p15:guide>
        <p15:guide id="16" pos="1890" userDrawn="1">
          <p15:clr>
            <a:srgbClr val="F26B43"/>
          </p15:clr>
        </p15:guide>
        <p15:guide id="17" pos="2008" userDrawn="1">
          <p15:clr>
            <a:srgbClr val="F26B43"/>
          </p15:clr>
        </p15:guide>
        <p15:guide id="18" pos="2520" userDrawn="1">
          <p15:clr>
            <a:srgbClr val="F26B43"/>
          </p15:clr>
        </p15:guide>
        <p15:guide id="19" pos="2638" userDrawn="1">
          <p15:clr>
            <a:srgbClr val="F26B43"/>
          </p15:clr>
        </p15:guide>
        <p15:guide id="20" pos="3150" userDrawn="1">
          <p15:clr>
            <a:srgbClr val="F26B43"/>
          </p15:clr>
        </p15:guide>
        <p15:guide id="21" pos="3268" userDrawn="1">
          <p15:clr>
            <a:srgbClr val="F26B43"/>
          </p15:clr>
        </p15:guide>
        <p15:guide id="22" pos="3781" userDrawn="1">
          <p15:clr>
            <a:srgbClr val="F26B43"/>
          </p15:clr>
        </p15:guide>
        <p15:guide id="23" pos="3898" userDrawn="1">
          <p15:clr>
            <a:srgbClr val="F26B43"/>
          </p15:clr>
        </p15:guide>
        <p15:guide id="24" pos="4411" userDrawn="1">
          <p15:clr>
            <a:srgbClr val="F26B43"/>
          </p15:clr>
        </p15:guide>
        <p15:guide id="25" pos="4529" userDrawn="1">
          <p15:clr>
            <a:srgbClr val="F26B43"/>
          </p15:clr>
        </p15:guide>
        <p15:guide id="26" pos="5041" userDrawn="1">
          <p15:clr>
            <a:srgbClr val="F26B43"/>
          </p15:clr>
        </p15:guide>
        <p15:guide id="27" pos="5159" userDrawn="1">
          <p15:clr>
            <a:srgbClr val="F26B43"/>
          </p15:clr>
        </p15:guide>
        <p15:guide id="28" pos="5671" userDrawn="1">
          <p15:clr>
            <a:srgbClr val="F26B43"/>
          </p15:clr>
        </p15:guide>
        <p15:guide id="29" pos="5789" userDrawn="1">
          <p15:clr>
            <a:srgbClr val="F26B43"/>
          </p15:clr>
        </p15:guide>
        <p15:guide id="30" pos="6301" userDrawn="1">
          <p15:clr>
            <a:srgbClr val="F26B43"/>
          </p15:clr>
        </p15:guide>
        <p15:guide id="31" pos="6419" userDrawn="1">
          <p15:clr>
            <a:srgbClr val="F26B43"/>
          </p15:clr>
        </p15:guide>
        <p15:guide id="32" pos="6931" userDrawn="1">
          <p15:clr>
            <a:srgbClr val="F26B43"/>
          </p15:clr>
        </p15:guide>
        <p15:guide id="33" pos="7049" userDrawn="1">
          <p15:clr>
            <a:srgbClr val="F26B43"/>
          </p15:clr>
        </p15:guide>
        <p15:guide id="34" orient="horz" pos="3655" userDrawn="1">
          <p15:clr>
            <a:srgbClr val="F26B43"/>
          </p15:clr>
        </p15:guide>
        <p15:guide id="35" orient="horz" pos="4094" userDrawn="1">
          <p15:clr>
            <a:srgbClr val="F26B43"/>
          </p15:clr>
        </p15:guide>
        <p15:guide id="36" orient="horz" pos="422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98DE-3EBA-4843-B85E-2A19C2774C5E}"/>
              </a:ext>
            </a:extLst>
          </p:cNvPr>
          <p:cNvSpPr>
            <a:spLocks noGrp="1"/>
          </p:cNvSpPr>
          <p:nvPr>
            <p:ph type="ctrTitle"/>
          </p:nvPr>
        </p:nvSpPr>
        <p:spPr/>
        <p:txBody>
          <a:bodyPr/>
          <a:lstStyle/>
          <a:p>
            <a:r>
              <a:rPr lang="da-DK" dirty="0"/>
              <a:t>Arkitektur, matematik og broer</a:t>
            </a:r>
          </a:p>
        </p:txBody>
      </p:sp>
      <p:sp>
        <p:nvSpPr>
          <p:cNvPr id="3" name="Subtitle 2">
            <a:extLst>
              <a:ext uri="{FF2B5EF4-FFF2-40B4-BE49-F238E27FC236}">
                <a16:creationId xmlns:a16="http://schemas.microsoft.com/office/drawing/2014/main" id="{39169E9D-AEB7-443C-ACDF-C1D8869B3922}"/>
              </a:ext>
            </a:extLst>
          </p:cNvPr>
          <p:cNvSpPr>
            <a:spLocks noGrp="1"/>
          </p:cNvSpPr>
          <p:nvPr>
            <p:ph type="subTitle" idx="1"/>
          </p:nvPr>
        </p:nvSpPr>
        <p:spPr>
          <a:xfrm>
            <a:off x="2996420" y="5697517"/>
            <a:ext cx="9004299" cy="1793989"/>
          </a:xfrm>
        </p:spPr>
        <p:txBody>
          <a:bodyPr/>
          <a:lstStyle/>
          <a:p>
            <a:pPr algn="r"/>
            <a:r>
              <a:rPr lang="da-DK" sz="4000" dirty="0"/>
              <a:t>Et undervisningsforløb i matematik målrettet 4. -6. klasse</a:t>
            </a:r>
          </a:p>
        </p:txBody>
      </p:sp>
      <p:sp>
        <p:nvSpPr>
          <p:cNvPr id="6" name="Slide Number Placeholder 5">
            <a:extLst>
              <a:ext uri="{FF2B5EF4-FFF2-40B4-BE49-F238E27FC236}">
                <a16:creationId xmlns:a16="http://schemas.microsoft.com/office/drawing/2014/main" id="{33A9B83E-D913-4815-92E5-200129E35BAA}"/>
              </a:ext>
            </a:extLst>
          </p:cNvPr>
          <p:cNvSpPr>
            <a:spLocks noGrp="1"/>
          </p:cNvSpPr>
          <p:nvPr>
            <p:ph type="sldNum" sz="quarter" idx="12"/>
          </p:nvPr>
        </p:nvSpPr>
        <p:spPr/>
        <p:txBody>
          <a:bodyPr/>
          <a:lstStyle/>
          <a:p>
            <a:fld id="{24C8C45C-947F-4981-8B3F-4F32E973C901}" type="slidenum">
              <a:rPr lang="da-DK" smtClean="0"/>
              <a:pPr/>
              <a:t>1</a:t>
            </a:fld>
            <a:endParaRPr lang="da-DK" dirty="0"/>
          </a:p>
        </p:txBody>
      </p:sp>
      <p:sp>
        <p:nvSpPr>
          <p:cNvPr id="4" name="Date Placeholder 3">
            <a:extLst>
              <a:ext uri="{FF2B5EF4-FFF2-40B4-BE49-F238E27FC236}">
                <a16:creationId xmlns:a16="http://schemas.microsoft.com/office/drawing/2014/main" id="{D0CB4F43-5F83-4A37-9114-153F3505FAFC}"/>
              </a:ext>
            </a:extLst>
          </p:cNvPr>
          <p:cNvSpPr>
            <a:spLocks noGrp="1"/>
          </p:cNvSpPr>
          <p:nvPr>
            <p:ph type="dt" sz="half" idx="10"/>
          </p:nvPr>
        </p:nvSpPr>
        <p:spPr/>
        <p:txBody>
          <a:bodyPr/>
          <a:lstStyle/>
          <a:p>
            <a:endParaRPr lang="da-DK" dirty="0"/>
          </a:p>
        </p:txBody>
      </p:sp>
    </p:spTree>
    <p:extLst>
      <p:ext uri="{BB962C8B-B14F-4D97-AF65-F5344CB8AC3E}">
        <p14:creationId xmlns:p14="http://schemas.microsoft.com/office/powerpoint/2010/main" val="739943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5E090-08B5-4381-A2B6-8792D084B136}"/>
              </a:ext>
            </a:extLst>
          </p:cNvPr>
          <p:cNvSpPr>
            <a:spLocks noGrp="1"/>
          </p:cNvSpPr>
          <p:nvPr>
            <p:ph type="ctrTitle"/>
          </p:nvPr>
        </p:nvSpPr>
        <p:spPr/>
        <p:txBody>
          <a:bodyPr/>
          <a:lstStyle/>
          <a:p>
            <a:r>
              <a:rPr lang="da-DK" dirty="0"/>
              <a:t>Hvad er arkitektur?</a:t>
            </a:r>
          </a:p>
        </p:txBody>
      </p:sp>
      <p:sp>
        <p:nvSpPr>
          <p:cNvPr id="5" name="Slide Number Placeholder 4">
            <a:extLst>
              <a:ext uri="{FF2B5EF4-FFF2-40B4-BE49-F238E27FC236}">
                <a16:creationId xmlns:a16="http://schemas.microsoft.com/office/drawing/2014/main" id="{23144698-3946-4BC5-92C3-487B463208D0}"/>
              </a:ext>
            </a:extLst>
          </p:cNvPr>
          <p:cNvSpPr>
            <a:spLocks noGrp="1"/>
          </p:cNvSpPr>
          <p:nvPr>
            <p:ph type="sldNum" sz="quarter" idx="12"/>
          </p:nvPr>
        </p:nvSpPr>
        <p:spPr/>
        <p:txBody>
          <a:bodyPr/>
          <a:lstStyle/>
          <a:p>
            <a:fld id="{24C8C45C-947F-4981-8B3F-4F32E973C901}" type="slidenum">
              <a:rPr lang="da-DK" smtClean="0"/>
              <a:pPr/>
              <a:t>2</a:t>
            </a:fld>
            <a:endParaRPr lang="da-DK" dirty="0"/>
          </a:p>
        </p:txBody>
      </p:sp>
    </p:spTree>
    <p:extLst>
      <p:ext uri="{BB962C8B-B14F-4D97-AF65-F5344CB8AC3E}">
        <p14:creationId xmlns:p14="http://schemas.microsoft.com/office/powerpoint/2010/main" val="2464349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B231D261-0154-F627-08BB-B938B03D3153}"/>
              </a:ext>
            </a:extLst>
          </p:cNvPr>
          <p:cNvSpPr>
            <a:spLocks noGrp="1"/>
          </p:cNvSpPr>
          <p:nvPr>
            <p:ph type="sldNum" sz="quarter" idx="12"/>
          </p:nvPr>
        </p:nvSpPr>
        <p:spPr/>
        <p:txBody>
          <a:bodyPr/>
          <a:lstStyle/>
          <a:p>
            <a:fld id="{24C8C45C-947F-4981-8B3F-4F32E973C901}" type="slidenum">
              <a:rPr lang="da-DK" smtClean="0"/>
              <a:pPr/>
              <a:t>3</a:t>
            </a:fld>
            <a:endParaRPr lang="da-DK" dirty="0"/>
          </a:p>
        </p:txBody>
      </p:sp>
      <p:pic>
        <p:nvPicPr>
          <p:cNvPr id="2" name="Pladsholder til billede 6">
            <a:extLst>
              <a:ext uri="{FF2B5EF4-FFF2-40B4-BE49-F238E27FC236}">
                <a16:creationId xmlns:a16="http://schemas.microsoft.com/office/drawing/2014/main" id="{DB9AE263-D750-CE8E-3935-F96CCD621E9C}"/>
              </a:ext>
            </a:extLst>
          </p:cNvPr>
          <p:cNvPicPr>
            <a:picLocks noGrp="1" noChangeAspect="1"/>
          </p:cNvPicPr>
          <p:nvPr>
            <p:ph type="pic" sz="quarter" idx="13"/>
          </p:nvPr>
        </p:nvPicPr>
        <p:blipFill>
          <a:blip r:embed="rId3"/>
          <a:srcRect t="5026" b="5026"/>
          <a:stretch>
            <a:fillRect/>
          </a:stretch>
        </p:blipFill>
        <p:spPr>
          <a:xfrm>
            <a:off x="1" y="0"/>
            <a:ext cx="12192000" cy="6858000"/>
          </a:xfrm>
          <a:prstGeom prst="rect">
            <a:avLst/>
          </a:prstGeom>
        </p:spPr>
      </p:pic>
    </p:spTree>
    <p:extLst>
      <p:ext uri="{BB962C8B-B14F-4D97-AF65-F5344CB8AC3E}">
        <p14:creationId xmlns:p14="http://schemas.microsoft.com/office/powerpoint/2010/main" val="80561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FEB92A-9C98-4BCB-81DC-5391F57925C7}"/>
              </a:ext>
            </a:extLst>
          </p:cNvPr>
          <p:cNvSpPr>
            <a:spLocks noGrp="1"/>
          </p:cNvSpPr>
          <p:nvPr>
            <p:ph type="ctrTitle"/>
          </p:nvPr>
        </p:nvSpPr>
        <p:spPr/>
        <p:txBody>
          <a:bodyPr/>
          <a:lstStyle/>
          <a:p>
            <a:r>
              <a:rPr lang="da-DK" dirty="0"/>
              <a:t>Hvilke broer kender I?</a:t>
            </a:r>
          </a:p>
        </p:txBody>
      </p:sp>
      <p:sp>
        <p:nvSpPr>
          <p:cNvPr id="3" name="Slide Number Placeholder 2">
            <a:extLst>
              <a:ext uri="{FF2B5EF4-FFF2-40B4-BE49-F238E27FC236}">
                <a16:creationId xmlns:a16="http://schemas.microsoft.com/office/drawing/2014/main" id="{02A19F24-8875-4050-B6C7-E6942B79D712}"/>
              </a:ext>
            </a:extLst>
          </p:cNvPr>
          <p:cNvSpPr>
            <a:spLocks noGrp="1"/>
          </p:cNvSpPr>
          <p:nvPr>
            <p:ph type="sldNum" sz="quarter" idx="12"/>
          </p:nvPr>
        </p:nvSpPr>
        <p:spPr/>
        <p:txBody>
          <a:bodyPr/>
          <a:lstStyle/>
          <a:p>
            <a:fld id="{24C8C45C-947F-4981-8B3F-4F32E973C901}" type="slidenum">
              <a:rPr lang="da-DK" smtClean="0"/>
              <a:pPr/>
              <a:t>4</a:t>
            </a:fld>
            <a:endParaRPr lang="da-DK" dirty="0"/>
          </a:p>
        </p:txBody>
      </p:sp>
    </p:spTree>
    <p:extLst>
      <p:ext uri="{BB962C8B-B14F-4D97-AF65-F5344CB8AC3E}">
        <p14:creationId xmlns:p14="http://schemas.microsoft.com/office/powerpoint/2010/main" val="4058276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descr="Et billede, der indeholder udendørs, bygning, sky, Akvædukt&#10;&#10;Automatisk genereret beskrivelse">
            <a:extLst>
              <a:ext uri="{FF2B5EF4-FFF2-40B4-BE49-F238E27FC236}">
                <a16:creationId xmlns:a16="http://schemas.microsoft.com/office/drawing/2014/main" id="{47BB35BD-6BBE-A7DE-5ED5-03A20392EF89}"/>
              </a:ext>
            </a:extLst>
          </p:cNvPr>
          <p:cNvPicPr>
            <a:picLocks noChangeAspect="1"/>
          </p:cNvPicPr>
          <p:nvPr/>
        </p:nvPicPr>
        <p:blipFill>
          <a:blip r:embed="rId3">
            <a:extLst>
              <a:ext uri="{28A0092B-C50C-407E-A947-70E740481C1C}">
                <a14:useLocalDpi xmlns:a14="http://schemas.microsoft.com/office/drawing/2010/main" val="0"/>
              </a:ext>
            </a:extLst>
          </a:blip>
          <a:srcRect b="15414"/>
          <a:stretch/>
        </p:blipFill>
        <p:spPr>
          <a:xfrm>
            <a:off x="20" y="10"/>
            <a:ext cx="12191980" cy="6857990"/>
          </a:xfrm>
          <a:prstGeom prst="rect">
            <a:avLst/>
          </a:prstGeom>
          <a:noFill/>
        </p:spPr>
      </p:pic>
      <p:sp>
        <p:nvSpPr>
          <p:cNvPr id="7" name="Slide Number Placeholder 6" hidden="1">
            <a:extLst>
              <a:ext uri="{FF2B5EF4-FFF2-40B4-BE49-F238E27FC236}">
                <a16:creationId xmlns:a16="http://schemas.microsoft.com/office/drawing/2014/main" id="{2E3202EC-07F1-4558-B8C8-2428E79576B5}"/>
              </a:ext>
            </a:extLst>
          </p:cNvPr>
          <p:cNvSpPr>
            <a:spLocks noGrp="1"/>
          </p:cNvSpPr>
          <p:nvPr>
            <p:ph type="sldNum" sz="quarter" idx="12"/>
          </p:nvPr>
        </p:nvSpPr>
        <p:spPr/>
        <p:txBody>
          <a:bodyPr/>
          <a:lstStyle/>
          <a:p>
            <a:pPr>
              <a:spcAft>
                <a:spcPts val="600"/>
              </a:spcAft>
            </a:pPr>
            <a:fld id="{859873C9-BF5D-4A9A-BB31-45BBB7BABAF7}" type="slidenum">
              <a:rPr lang="da-DK" noProof="0" smtClean="0"/>
              <a:pPr>
                <a:spcAft>
                  <a:spcPts val="600"/>
                </a:spcAft>
              </a:pPr>
              <a:t>5</a:t>
            </a:fld>
            <a:endParaRPr lang="da-DK" noProof="0"/>
          </a:p>
        </p:txBody>
      </p:sp>
    </p:spTree>
    <p:extLst>
      <p:ext uri="{BB962C8B-B14F-4D97-AF65-F5344CB8AC3E}">
        <p14:creationId xmlns:p14="http://schemas.microsoft.com/office/powerpoint/2010/main" val="232255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CA81F8-6805-46C3-9E89-C474A0C3821E}"/>
              </a:ext>
            </a:extLst>
          </p:cNvPr>
          <p:cNvSpPr>
            <a:spLocks noGrp="1"/>
          </p:cNvSpPr>
          <p:nvPr>
            <p:ph type="title"/>
          </p:nvPr>
        </p:nvSpPr>
        <p:spPr/>
        <p:txBody>
          <a:bodyPr/>
          <a:lstStyle/>
          <a:p>
            <a:endParaRPr lang="da-DK"/>
          </a:p>
        </p:txBody>
      </p:sp>
      <p:sp>
        <p:nvSpPr>
          <p:cNvPr id="8" name="Content Placeholder 7">
            <a:extLst>
              <a:ext uri="{FF2B5EF4-FFF2-40B4-BE49-F238E27FC236}">
                <a16:creationId xmlns:a16="http://schemas.microsoft.com/office/drawing/2014/main" id="{40E43E73-6AEC-4A87-A304-5F4C814A23DC}"/>
              </a:ext>
            </a:extLst>
          </p:cNvPr>
          <p:cNvSpPr>
            <a:spLocks noGrp="1"/>
          </p:cNvSpPr>
          <p:nvPr>
            <p:ph idx="1"/>
          </p:nvPr>
        </p:nvSpPr>
        <p:spPr/>
        <p:txBody>
          <a:bodyPr/>
          <a:lstStyle/>
          <a:p>
            <a:endParaRPr lang="da-DK"/>
          </a:p>
        </p:txBody>
      </p:sp>
      <p:sp>
        <p:nvSpPr>
          <p:cNvPr id="9" name="Content Placeholder 8">
            <a:extLst>
              <a:ext uri="{FF2B5EF4-FFF2-40B4-BE49-F238E27FC236}">
                <a16:creationId xmlns:a16="http://schemas.microsoft.com/office/drawing/2014/main" id="{97F55D91-508A-4A33-857C-6E338F18E147}"/>
              </a:ext>
            </a:extLst>
          </p:cNvPr>
          <p:cNvSpPr>
            <a:spLocks noGrp="1"/>
          </p:cNvSpPr>
          <p:nvPr>
            <p:ph sz="quarter" idx="13"/>
          </p:nvPr>
        </p:nvSpPr>
        <p:spPr/>
        <p:txBody>
          <a:bodyPr/>
          <a:lstStyle/>
          <a:p>
            <a:endParaRPr lang="da-DK"/>
          </a:p>
        </p:txBody>
      </p:sp>
      <p:sp>
        <p:nvSpPr>
          <p:cNvPr id="10" name="Content Placeholder 9">
            <a:extLst>
              <a:ext uri="{FF2B5EF4-FFF2-40B4-BE49-F238E27FC236}">
                <a16:creationId xmlns:a16="http://schemas.microsoft.com/office/drawing/2014/main" id="{2B782858-CA9E-40C4-A85F-01B9843FE741}"/>
              </a:ext>
            </a:extLst>
          </p:cNvPr>
          <p:cNvSpPr>
            <a:spLocks noGrp="1"/>
          </p:cNvSpPr>
          <p:nvPr>
            <p:ph sz="quarter" idx="14"/>
          </p:nvPr>
        </p:nvSpPr>
        <p:spPr/>
        <p:txBody>
          <a:bodyPr/>
          <a:lstStyle/>
          <a:p>
            <a:endParaRPr lang="da-DK"/>
          </a:p>
        </p:txBody>
      </p:sp>
      <p:sp>
        <p:nvSpPr>
          <p:cNvPr id="6" name="Slide Number Placeholder 5">
            <a:extLst>
              <a:ext uri="{FF2B5EF4-FFF2-40B4-BE49-F238E27FC236}">
                <a16:creationId xmlns:a16="http://schemas.microsoft.com/office/drawing/2014/main" id="{067A992B-AD16-45D7-AC21-82AEA0A1F6CA}"/>
              </a:ext>
            </a:extLst>
          </p:cNvPr>
          <p:cNvSpPr>
            <a:spLocks noGrp="1"/>
          </p:cNvSpPr>
          <p:nvPr>
            <p:ph type="sldNum" sz="quarter" idx="12"/>
          </p:nvPr>
        </p:nvSpPr>
        <p:spPr/>
        <p:txBody>
          <a:bodyPr/>
          <a:lstStyle/>
          <a:p>
            <a:fld id="{859873C9-BF5D-4A9A-BB31-45BBB7BABAF7}" type="slidenum">
              <a:rPr lang="da-DK" noProof="0" smtClean="0"/>
              <a:t>6</a:t>
            </a:fld>
            <a:endParaRPr lang="da-DK" noProof="0" dirty="0"/>
          </a:p>
        </p:txBody>
      </p:sp>
      <p:pic>
        <p:nvPicPr>
          <p:cNvPr id="2" name="Billede 1">
            <a:extLst>
              <a:ext uri="{FF2B5EF4-FFF2-40B4-BE49-F238E27FC236}">
                <a16:creationId xmlns:a16="http://schemas.microsoft.com/office/drawing/2014/main" id="{AD46964B-1964-4239-ADD9-5F0CE00082AB}"/>
              </a:ext>
            </a:extLst>
          </p:cNvPr>
          <p:cNvPicPr>
            <a:picLocks noChangeAspect="1"/>
          </p:cNvPicPr>
          <p:nvPr/>
        </p:nvPicPr>
        <p:blipFill>
          <a:blip r:embed="rId3"/>
          <a:stretch>
            <a:fillRect/>
          </a:stretch>
        </p:blipFill>
        <p:spPr>
          <a:xfrm>
            <a:off x="0" y="-1"/>
            <a:ext cx="12771120" cy="9578339"/>
          </a:xfrm>
          <a:prstGeom prst="rect">
            <a:avLst/>
          </a:prstGeom>
        </p:spPr>
      </p:pic>
      <p:pic>
        <p:nvPicPr>
          <p:cNvPr id="3" name="Billede 2">
            <a:extLst>
              <a:ext uri="{FF2B5EF4-FFF2-40B4-BE49-F238E27FC236}">
                <a16:creationId xmlns:a16="http://schemas.microsoft.com/office/drawing/2014/main" id="{83ED6FCA-9075-407D-ABCF-9FA35B972CD9}"/>
              </a:ext>
            </a:extLst>
          </p:cNvPr>
          <p:cNvPicPr>
            <a:picLocks noChangeAspect="1"/>
          </p:cNvPicPr>
          <p:nvPr/>
        </p:nvPicPr>
        <p:blipFill>
          <a:blip r:embed="rId4"/>
          <a:stretch>
            <a:fillRect/>
          </a:stretch>
        </p:blipFill>
        <p:spPr>
          <a:xfrm>
            <a:off x="1560183" y="1365325"/>
            <a:ext cx="9071634" cy="4127350"/>
          </a:xfrm>
          <a:prstGeom prst="rect">
            <a:avLst/>
          </a:prstGeom>
        </p:spPr>
      </p:pic>
      <p:pic>
        <p:nvPicPr>
          <p:cNvPr id="4" name="Billede 3">
            <a:extLst>
              <a:ext uri="{FF2B5EF4-FFF2-40B4-BE49-F238E27FC236}">
                <a16:creationId xmlns:a16="http://schemas.microsoft.com/office/drawing/2014/main" id="{3CFC68D0-9E3A-4632-B011-ED94FD18647D}"/>
              </a:ext>
            </a:extLst>
          </p:cNvPr>
          <p:cNvPicPr>
            <a:picLocks noChangeAspect="1"/>
          </p:cNvPicPr>
          <p:nvPr/>
        </p:nvPicPr>
        <p:blipFill>
          <a:blip r:embed="rId5"/>
          <a:stretch>
            <a:fillRect/>
          </a:stretch>
        </p:blipFill>
        <p:spPr>
          <a:xfrm>
            <a:off x="6244532" y="1365325"/>
            <a:ext cx="4480948" cy="1377815"/>
          </a:xfrm>
          <a:prstGeom prst="rect">
            <a:avLst/>
          </a:prstGeom>
        </p:spPr>
      </p:pic>
      <p:pic>
        <p:nvPicPr>
          <p:cNvPr id="5" name="Billede 4">
            <a:extLst>
              <a:ext uri="{FF2B5EF4-FFF2-40B4-BE49-F238E27FC236}">
                <a16:creationId xmlns:a16="http://schemas.microsoft.com/office/drawing/2014/main" id="{9A8A6040-AD89-4FA8-B210-572B92D30DA6}"/>
              </a:ext>
            </a:extLst>
          </p:cNvPr>
          <p:cNvPicPr>
            <a:picLocks noChangeAspect="1"/>
          </p:cNvPicPr>
          <p:nvPr/>
        </p:nvPicPr>
        <p:blipFill>
          <a:blip r:embed="rId5"/>
          <a:stretch>
            <a:fillRect/>
          </a:stretch>
        </p:blipFill>
        <p:spPr>
          <a:xfrm>
            <a:off x="6837297" y="5247845"/>
            <a:ext cx="4480948" cy="1377815"/>
          </a:xfrm>
          <a:prstGeom prst="rect">
            <a:avLst/>
          </a:prstGeom>
        </p:spPr>
      </p:pic>
    </p:spTree>
    <p:extLst>
      <p:ext uri="{BB962C8B-B14F-4D97-AF65-F5344CB8AC3E}">
        <p14:creationId xmlns:p14="http://schemas.microsoft.com/office/powerpoint/2010/main" val="1325813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udendørs, bygning, sky, Bjælkebro&#10;&#10;AI-genereret indhold kan være ukorrekt.">
            <a:extLst>
              <a:ext uri="{FF2B5EF4-FFF2-40B4-BE49-F238E27FC236}">
                <a16:creationId xmlns:a16="http://schemas.microsoft.com/office/drawing/2014/main" id="{3169756B-9CE8-6602-E841-E275B9C46AE7}"/>
              </a:ext>
            </a:extLst>
          </p:cNvPr>
          <p:cNvPicPr>
            <a:picLocks noChangeAspect="1"/>
          </p:cNvPicPr>
          <p:nvPr/>
        </p:nvPicPr>
        <p:blipFill>
          <a:blip r:embed="rId3">
            <a:extLst>
              <a:ext uri="{28A0092B-C50C-407E-A947-70E740481C1C}">
                <a14:useLocalDpi xmlns:a14="http://schemas.microsoft.com/office/drawing/2010/main" val="0"/>
              </a:ext>
            </a:extLst>
          </a:blip>
          <a:srcRect t="3291" b="12439"/>
          <a:stretch>
            <a:fillRect/>
          </a:stretch>
        </p:blipFill>
        <p:spPr>
          <a:xfrm>
            <a:off x="20" y="10"/>
            <a:ext cx="12191980" cy="6857990"/>
          </a:xfrm>
          <a:prstGeom prst="rect">
            <a:avLst/>
          </a:prstGeom>
          <a:noFill/>
        </p:spPr>
      </p:pic>
      <p:sp>
        <p:nvSpPr>
          <p:cNvPr id="6" name="Slide Number Placeholder 5" hidden="1">
            <a:extLst>
              <a:ext uri="{FF2B5EF4-FFF2-40B4-BE49-F238E27FC236}">
                <a16:creationId xmlns:a16="http://schemas.microsoft.com/office/drawing/2014/main" id="{80A86B6D-8852-440A-8378-89008A529107}"/>
              </a:ext>
            </a:extLst>
          </p:cNvPr>
          <p:cNvSpPr>
            <a:spLocks noGrp="1"/>
          </p:cNvSpPr>
          <p:nvPr>
            <p:ph type="sldNum" sz="quarter" idx="12"/>
          </p:nvPr>
        </p:nvSpPr>
        <p:spPr/>
        <p:txBody>
          <a:bodyPr/>
          <a:lstStyle/>
          <a:p>
            <a:pPr>
              <a:spcAft>
                <a:spcPts val="600"/>
              </a:spcAft>
            </a:pPr>
            <a:fld id="{859873C9-BF5D-4A9A-BB31-45BBB7BABAF7}" type="slidenum">
              <a:rPr lang="da-DK" noProof="0" smtClean="0"/>
              <a:pPr>
                <a:spcAft>
                  <a:spcPts val="600"/>
                </a:spcAft>
              </a:pPr>
              <a:t>7</a:t>
            </a:fld>
            <a:endParaRPr lang="da-DK" noProof="0"/>
          </a:p>
        </p:txBody>
      </p:sp>
    </p:spTree>
    <p:extLst>
      <p:ext uri="{BB962C8B-B14F-4D97-AF65-F5344CB8AC3E}">
        <p14:creationId xmlns:p14="http://schemas.microsoft.com/office/powerpoint/2010/main" val="137512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224BCE-4ABF-45ED-803D-551BD4069F34}"/>
              </a:ext>
            </a:extLst>
          </p:cNvPr>
          <p:cNvSpPr>
            <a:spLocks noGrp="1"/>
          </p:cNvSpPr>
          <p:nvPr>
            <p:ph type="title"/>
          </p:nvPr>
        </p:nvSpPr>
        <p:spPr/>
        <p:txBody>
          <a:bodyPr/>
          <a:lstStyle/>
          <a:p>
            <a:endParaRPr lang="da-DK"/>
          </a:p>
        </p:txBody>
      </p:sp>
      <p:sp>
        <p:nvSpPr>
          <p:cNvPr id="5" name="Slide Number Placeholder 4">
            <a:extLst>
              <a:ext uri="{FF2B5EF4-FFF2-40B4-BE49-F238E27FC236}">
                <a16:creationId xmlns:a16="http://schemas.microsoft.com/office/drawing/2014/main" id="{1467BC3B-EF5C-41D1-AEDF-EB76C4AA92DE}"/>
              </a:ext>
            </a:extLst>
          </p:cNvPr>
          <p:cNvSpPr>
            <a:spLocks noGrp="1"/>
          </p:cNvSpPr>
          <p:nvPr>
            <p:ph type="sldNum" sz="quarter" idx="12"/>
          </p:nvPr>
        </p:nvSpPr>
        <p:spPr/>
        <p:txBody>
          <a:bodyPr/>
          <a:lstStyle/>
          <a:p>
            <a:fld id="{859873C9-BF5D-4A9A-BB31-45BBB7BABAF7}" type="slidenum">
              <a:rPr lang="da-DK" noProof="0" smtClean="0"/>
              <a:t>8</a:t>
            </a:fld>
            <a:endParaRPr lang="da-DK" noProof="0" dirty="0"/>
          </a:p>
        </p:txBody>
      </p:sp>
      <p:sp>
        <p:nvSpPr>
          <p:cNvPr id="7" name="Picture Placeholder 6">
            <a:extLst>
              <a:ext uri="{FF2B5EF4-FFF2-40B4-BE49-F238E27FC236}">
                <a16:creationId xmlns:a16="http://schemas.microsoft.com/office/drawing/2014/main" id="{2128BD97-4FCB-4531-AA41-D87EB1C8B88F}"/>
              </a:ext>
            </a:extLst>
          </p:cNvPr>
          <p:cNvSpPr>
            <a:spLocks noGrp="1"/>
          </p:cNvSpPr>
          <p:nvPr>
            <p:ph type="pic" sz="quarter" idx="13"/>
          </p:nvPr>
        </p:nvSpPr>
        <p:spPr/>
        <p:txBody>
          <a:bodyPr/>
          <a:lstStyle/>
          <a:p>
            <a:endParaRPr lang="da-DK"/>
          </a:p>
        </p:txBody>
      </p:sp>
      <p:sp>
        <p:nvSpPr>
          <p:cNvPr id="8" name="Picture Placeholder 7">
            <a:extLst>
              <a:ext uri="{FF2B5EF4-FFF2-40B4-BE49-F238E27FC236}">
                <a16:creationId xmlns:a16="http://schemas.microsoft.com/office/drawing/2014/main" id="{303EB559-B090-430C-8BEC-CFB05BE67422}"/>
              </a:ext>
            </a:extLst>
          </p:cNvPr>
          <p:cNvSpPr>
            <a:spLocks noGrp="1"/>
          </p:cNvSpPr>
          <p:nvPr>
            <p:ph type="pic" sz="quarter" idx="14"/>
          </p:nvPr>
        </p:nvSpPr>
        <p:spPr/>
        <p:txBody>
          <a:bodyPr/>
          <a:lstStyle/>
          <a:p>
            <a:endParaRPr lang="da-DK"/>
          </a:p>
        </p:txBody>
      </p:sp>
      <p:pic>
        <p:nvPicPr>
          <p:cNvPr id="2" name="Billede 1">
            <a:extLst>
              <a:ext uri="{FF2B5EF4-FFF2-40B4-BE49-F238E27FC236}">
                <a16:creationId xmlns:a16="http://schemas.microsoft.com/office/drawing/2014/main" id="{83F28C29-BC68-4CFE-979B-3C4456A08562}"/>
              </a:ext>
            </a:extLst>
          </p:cNvPr>
          <p:cNvPicPr>
            <a:picLocks noChangeAspect="1"/>
          </p:cNvPicPr>
          <p:nvPr/>
        </p:nvPicPr>
        <p:blipFill>
          <a:blip r:embed="rId3"/>
          <a:stretch>
            <a:fillRect/>
          </a:stretch>
        </p:blipFill>
        <p:spPr>
          <a:xfrm>
            <a:off x="-1371600" y="-1"/>
            <a:ext cx="14828519" cy="9029699"/>
          </a:xfrm>
          <a:prstGeom prst="rect">
            <a:avLst/>
          </a:prstGeom>
        </p:spPr>
      </p:pic>
      <p:pic>
        <p:nvPicPr>
          <p:cNvPr id="4" name="Billede 3">
            <a:extLst>
              <a:ext uri="{FF2B5EF4-FFF2-40B4-BE49-F238E27FC236}">
                <a16:creationId xmlns:a16="http://schemas.microsoft.com/office/drawing/2014/main" id="{F9D86DF8-B734-41E5-896B-85E028EDD2AE}"/>
              </a:ext>
            </a:extLst>
          </p:cNvPr>
          <p:cNvPicPr>
            <a:picLocks noChangeAspect="1"/>
          </p:cNvPicPr>
          <p:nvPr/>
        </p:nvPicPr>
        <p:blipFill>
          <a:blip r:embed="rId4"/>
          <a:stretch>
            <a:fillRect/>
          </a:stretch>
        </p:blipFill>
        <p:spPr>
          <a:xfrm>
            <a:off x="6188075" y="1243040"/>
            <a:ext cx="4480948" cy="1377815"/>
          </a:xfrm>
          <a:prstGeom prst="rect">
            <a:avLst/>
          </a:prstGeom>
        </p:spPr>
      </p:pic>
      <p:pic>
        <p:nvPicPr>
          <p:cNvPr id="9" name="Billede 8">
            <a:extLst>
              <a:ext uri="{FF2B5EF4-FFF2-40B4-BE49-F238E27FC236}">
                <a16:creationId xmlns:a16="http://schemas.microsoft.com/office/drawing/2014/main" id="{22089CA4-C834-47D0-972D-FAEC94F2E39E}"/>
              </a:ext>
            </a:extLst>
          </p:cNvPr>
          <p:cNvPicPr>
            <a:picLocks noChangeAspect="1"/>
          </p:cNvPicPr>
          <p:nvPr/>
        </p:nvPicPr>
        <p:blipFill>
          <a:blip r:embed="rId5"/>
          <a:stretch>
            <a:fillRect/>
          </a:stretch>
        </p:blipFill>
        <p:spPr>
          <a:xfrm>
            <a:off x="1676017" y="1596993"/>
            <a:ext cx="8839966" cy="3664014"/>
          </a:xfrm>
          <a:prstGeom prst="rect">
            <a:avLst/>
          </a:prstGeom>
        </p:spPr>
      </p:pic>
      <p:pic>
        <p:nvPicPr>
          <p:cNvPr id="10" name="Billede 9">
            <a:extLst>
              <a:ext uri="{FF2B5EF4-FFF2-40B4-BE49-F238E27FC236}">
                <a16:creationId xmlns:a16="http://schemas.microsoft.com/office/drawing/2014/main" id="{3C2C5DC2-B4B5-4587-B39E-14AC2448949B}"/>
              </a:ext>
            </a:extLst>
          </p:cNvPr>
          <p:cNvPicPr>
            <a:picLocks noChangeAspect="1"/>
          </p:cNvPicPr>
          <p:nvPr/>
        </p:nvPicPr>
        <p:blipFill>
          <a:blip r:embed="rId4"/>
          <a:stretch>
            <a:fillRect/>
          </a:stretch>
        </p:blipFill>
        <p:spPr>
          <a:xfrm>
            <a:off x="1676017" y="4422909"/>
            <a:ext cx="4894720" cy="1377815"/>
          </a:xfrm>
          <a:prstGeom prst="rect">
            <a:avLst/>
          </a:prstGeom>
        </p:spPr>
      </p:pic>
    </p:spTree>
    <p:extLst>
      <p:ext uri="{BB962C8B-B14F-4D97-AF65-F5344CB8AC3E}">
        <p14:creationId xmlns:p14="http://schemas.microsoft.com/office/powerpoint/2010/main" val="3564638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sky, udendørs, vand, Gitterbro&#10;&#10;Automatisk genereret beskrivelse">
            <a:extLst>
              <a:ext uri="{FF2B5EF4-FFF2-40B4-BE49-F238E27FC236}">
                <a16:creationId xmlns:a16="http://schemas.microsoft.com/office/drawing/2014/main" id="{06B52FE9-AFFA-5422-89E0-0EF235E694B1}"/>
              </a:ext>
            </a:extLst>
          </p:cNvPr>
          <p:cNvPicPr>
            <a:picLocks noChangeAspect="1"/>
          </p:cNvPicPr>
          <p:nvPr/>
        </p:nvPicPr>
        <p:blipFill>
          <a:blip r:embed="rId3">
            <a:extLst>
              <a:ext uri="{28A0092B-C50C-407E-A947-70E740481C1C}">
                <a14:useLocalDpi xmlns:a14="http://schemas.microsoft.com/office/drawing/2010/main" val="0"/>
              </a:ext>
            </a:extLst>
          </a:blip>
          <a:srcRect t="15094"/>
          <a:stretch/>
        </p:blipFill>
        <p:spPr>
          <a:xfrm>
            <a:off x="20" y="10"/>
            <a:ext cx="12191980" cy="6857990"/>
          </a:xfrm>
          <a:prstGeom prst="rect">
            <a:avLst/>
          </a:prstGeom>
          <a:noFill/>
        </p:spPr>
      </p:pic>
      <p:sp>
        <p:nvSpPr>
          <p:cNvPr id="3" name="Slide Number Placeholder 2" hidden="1">
            <a:extLst>
              <a:ext uri="{FF2B5EF4-FFF2-40B4-BE49-F238E27FC236}">
                <a16:creationId xmlns:a16="http://schemas.microsoft.com/office/drawing/2014/main" id="{9C481BA7-F0A4-429C-8D6B-A14536F1554A}"/>
              </a:ext>
            </a:extLst>
          </p:cNvPr>
          <p:cNvSpPr>
            <a:spLocks noGrp="1"/>
          </p:cNvSpPr>
          <p:nvPr>
            <p:ph type="sldNum" sz="quarter" idx="12"/>
          </p:nvPr>
        </p:nvSpPr>
        <p:spPr/>
        <p:txBody>
          <a:bodyPr/>
          <a:lstStyle/>
          <a:p>
            <a:pPr>
              <a:spcAft>
                <a:spcPts val="600"/>
              </a:spcAft>
            </a:pPr>
            <a:fld id="{24C8C45C-947F-4981-8B3F-4F32E973C901}" type="slidenum">
              <a:rPr lang="da-DK" smtClean="0"/>
              <a:pPr>
                <a:spcAft>
                  <a:spcPts val="600"/>
                </a:spcAft>
              </a:pPr>
              <a:t>9</a:t>
            </a:fld>
            <a:endParaRPr lang="da-DK"/>
          </a:p>
        </p:txBody>
      </p:sp>
    </p:spTree>
    <p:extLst>
      <p:ext uri="{BB962C8B-B14F-4D97-AF65-F5344CB8AC3E}">
        <p14:creationId xmlns:p14="http://schemas.microsoft.com/office/powerpoint/2010/main" val="3399726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51008-A60A-4B5D-A975-5D06661203FD}"/>
              </a:ext>
            </a:extLst>
          </p:cNvPr>
          <p:cNvSpPr>
            <a:spLocks noGrp="1"/>
          </p:cNvSpPr>
          <p:nvPr>
            <p:ph type="title"/>
          </p:nvPr>
        </p:nvSpPr>
        <p:spPr/>
        <p:txBody>
          <a:bodyPr/>
          <a:lstStyle/>
          <a:p>
            <a:endParaRPr lang="da-DK"/>
          </a:p>
        </p:txBody>
      </p:sp>
      <p:sp>
        <p:nvSpPr>
          <p:cNvPr id="3" name="Pladsholder til slidenummer 2">
            <a:extLst>
              <a:ext uri="{FF2B5EF4-FFF2-40B4-BE49-F238E27FC236}">
                <a16:creationId xmlns:a16="http://schemas.microsoft.com/office/drawing/2014/main" id="{2835C8E7-79CF-4FD9-846C-3E02F1439CC7}"/>
              </a:ext>
            </a:extLst>
          </p:cNvPr>
          <p:cNvSpPr>
            <a:spLocks noGrp="1"/>
          </p:cNvSpPr>
          <p:nvPr>
            <p:ph type="sldNum" sz="quarter" idx="12"/>
          </p:nvPr>
        </p:nvSpPr>
        <p:spPr/>
        <p:txBody>
          <a:bodyPr/>
          <a:lstStyle/>
          <a:p>
            <a:fld id="{24C8C45C-947F-4981-8B3F-4F32E973C901}" type="slidenum">
              <a:rPr lang="da-DK" smtClean="0"/>
              <a:pPr/>
              <a:t>10</a:t>
            </a:fld>
            <a:endParaRPr lang="da-DK" dirty="0"/>
          </a:p>
        </p:txBody>
      </p:sp>
      <p:sp>
        <p:nvSpPr>
          <p:cNvPr id="4" name="Pladsholder til billede 3">
            <a:extLst>
              <a:ext uri="{FF2B5EF4-FFF2-40B4-BE49-F238E27FC236}">
                <a16:creationId xmlns:a16="http://schemas.microsoft.com/office/drawing/2014/main" id="{FACAF578-D3E8-4B36-97C0-442ABB6A6E09}"/>
              </a:ext>
            </a:extLst>
          </p:cNvPr>
          <p:cNvSpPr>
            <a:spLocks noGrp="1"/>
          </p:cNvSpPr>
          <p:nvPr>
            <p:ph type="pic" sz="quarter" idx="13"/>
          </p:nvPr>
        </p:nvSpPr>
        <p:spPr/>
        <p:txBody>
          <a:bodyPr/>
          <a:lstStyle/>
          <a:p>
            <a:endParaRPr lang="da-DK"/>
          </a:p>
        </p:txBody>
      </p:sp>
      <p:pic>
        <p:nvPicPr>
          <p:cNvPr id="5" name="Billede 4">
            <a:extLst>
              <a:ext uri="{FF2B5EF4-FFF2-40B4-BE49-F238E27FC236}">
                <a16:creationId xmlns:a16="http://schemas.microsoft.com/office/drawing/2014/main" id="{2422D1E4-9719-43F4-AAB2-95A6BA0E97C1}"/>
              </a:ext>
            </a:extLst>
          </p:cNvPr>
          <p:cNvPicPr>
            <a:picLocks noChangeAspect="1"/>
          </p:cNvPicPr>
          <p:nvPr/>
        </p:nvPicPr>
        <p:blipFill>
          <a:blip r:embed="rId3"/>
          <a:stretch>
            <a:fillRect/>
          </a:stretch>
        </p:blipFill>
        <p:spPr>
          <a:xfrm>
            <a:off x="0" y="0"/>
            <a:ext cx="12801599" cy="6858000"/>
          </a:xfrm>
          <a:prstGeom prst="rect">
            <a:avLst/>
          </a:prstGeom>
        </p:spPr>
      </p:pic>
      <p:pic>
        <p:nvPicPr>
          <p:cNvPr id="6" name="Billede 5">
            <a:extLst>
              <a:ext uri="{FF2B5EF4-FFF2-40B4-BE49-F238E27FC236}">
                <a16:creationId xmlns:a16="http://schemas.microsoft.com/office/drawing/2014/main" id="{F9E8B8F8-155E-456C-AD70-0C12B0E6D46E}"/>
              </a:ext>
            </a:extLst>
          </p:cNvPr>
          <p:cNvPicPr>
            <a:picLocks noChangeAspect="1"/>
          </p:cNvPicPr>
          <p:nvPr/>
        </p:nvPicPr>
        <p:blipFill>
          <a:blip r:embed="rId4"/>
          <a:stretch>
            <a:fillRect/>
          </a:stretch>
        </p:blipFill>
        <p:spPr>
          <a:xfrm>
            <a:off x="1538845" y="1435435"/>
            <a:ext cx="9114310" cy="3987130"/>
          </a:xfrm>
          <a:prstGeom prst="rect">
            <a:avLst/>
          </a:prstGeom>
        </p:spPr>
      </p:pic>
      <p:pic>
        <p:nvPicPr>
          <p:cNvPr id="7" name="Billede 6">
            <a:extLst>
              <a:ext uri="{FF2B5EF4-FFF2-40B4-BE49-F238E27FC236}">
                <a16:creationId xmlns:a16="http://schemas.microsoft.com/office/drawing/2014/main" id="{96E9AC03-098C-4C2D-91A7-8811B09940C7}"/>
              </a:ext>
            </a:extLst>
          </p:cNvPr>
          <p:cNvPicPr>
            <a:picLocks noChangeAspect="1"/>
          </p:cNvPicPr>
          <p:nvPr/>
        </p:nvPicPr>
        <p:blipFill>
          <a:blip r:embed="rId5"/>
          <a:stretch>
            <a:fillRect/>
          </a:stretch>
        </p:blipFill>
        <p:spPr>
          <a:xfrm>
            <a:off x="2084639" y="4730609"/>
            <a:ext cx="4456562" cy="1383912"/>
          </a:xfrm>
          <a:prstGeom prst="rect">
            <a:avLst/>
          </a:prstGeom>
        </p:spPr>
      </p:pic>
      <p:pic>
        <p:nvPicPr>
          <p:cNvPr id="8" name="Billede 7">
            <a:extLst>
              <a:ext uri="{FF2B5EF4-FFF2-40B4-BE49-F238E27FC236}">
                <a16:creationId xmlns:a16="http://schemas.microsoft.com/office/drawing/2014/main" id="{13005BC1-D15E-4299-B6C4-A777FF3D8745}"/>
              </a:ext>
            </a:extLst>
          </p:cNvPr>
          <p:cNvPicPr>
            <a:picLocks noChangeAspect="1"/>
          </p:cNvPicPr>
          <p:nvPr/>
        </p:nvPicPr>
        <p:blipFill>
          <a:blip r:embed="rId5"/>
          <a:stretch>
            <a:fillRect/>
          </a:stretch>
        </p:blipFill>
        <p:spPr>
          <a:xfrm>
            <a:off x="2084639" y="1130694"/>
            <a:ext cx="4456562" cy="1383912"/>
          </a:xfrm>
          <a:prstGeom prst="rect">
            <a:avLst/>
          </a:prstGeom>
        </p:spPr>
      </p:pic>
    </p:spTree>
    <p:extLst>
      <p:ext uri="{BB962C8B-B14F-4D97-AF65-F5344CB8AC3E}">
        <p14:creationId xmlns:p14="http://schemas.microsoft.com/office/powerpoint/2010/main" val="95125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sky, udendørs, vand, bro&#10;&#10;Automatisk genereret beskrivelse">
            <a:extLst>
              <a:ext uri="{FF2B5EF4-FFF2-40B4-BE49-F238E27FC236}">
                <a16:creationId xmlns:a16="http://schemas.microsoft.com/office/drawing/2014/main" id="{9C2E312E-D23F-695D-06C2-985AE889F8A5}"/>
              </a:ext>
            </a:extLst>
          </p:cNvPr>
          <p:cNvPicPr>
            <a:picLocks noChangeAspect="1"/>
          </p:cNvPicPr>
          <p:nvPr/>
        </p:nvPicPr>
        <p:blipFill>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a:noFill/>
        </p:spPr>
      </p:pic>
      <p:sp>
        <p:nvSpPr>
          <p:cNvPr id="3" name="Pladsholder til slidenummer 2" hidden="1">
            <a:extLst>
              <a:ext uri="{FF2B5EF4-FFF2-40B4-BE49-F238E27FC236}">
                <a16:creationId xmlns:a16="http://schemas.microsoft.com/office/drawing/2014/main" id="{E5E5C49D-92CA-45D6-8842-405EB74C4259}"/>
              </a:ext>
            </a:extLst>
          </p:cNvPr>
          <p:cNvSpPr>
            <a:spLocks noGrp="1"/>
          </p:cNvSpPr>
          <p:nvPr>
            <p:ph type="sldNum" sz="quarter" idx="12"/>
          </p:nvPr>
        </p:nvSpPr>
        <p:spPr/>
        <p:txBody>
          <a:bodyPr/>
          <a:lstStyle/>
          <a:p>
            <a:pPr>
              <a:spcAft>
                <a:spcPts val="600"/>
              </a:spcAft>
            </a:pPr>
            <a:fld id="{24C8C45C-947F-4981-8B3F-4F32E973C901}" type="slidenum">
              <a:rPr lang="da-DK" smtClean="0"/>
              <a:pPr>
                <a:spcAft>
                  <a:spcPts val="600"/>
                </a:spcAft>
              </a:pPr>
              <a:t>11</a:t>
            </a:fld>
            <a:endParaRPr lang="da-DK"/>
          </a:p>
        </p:txBody>
      </p:sp>
    </p:spTree>
    <p:extLst>
      <p:ext uri="{BB962C8B-B14F-4D97-AF65-F5344CB8AC3E}">
        <p14:creationId xmlns:p14="http://schemas.microsoft.com/office/powerpoint/2010/main" val="421037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ED65B9-6AF4-45A0-95B0-E2AB049981F7}"/>
              </a:ext>
            </a:extLst>
          </p:cNvPr>
          <p:cNvSpPr>
            <a:spLocks noGrp="1"/>
          </p:cNvSpPr>
          <p:nvPr>
            <p:ph type="title"/>
          </p:nvPr>
        </p:nvSpPr>
        <p:spPr/>
        <p:txBody>
          <a:bodyPr/>
          <a:lstStyle/>
          <a:p>
            <a:endParaRPr lang="da-DK"/>
          </a:p>
        </p:txBody>
      </p:sp>
      <p:sp>
        <p:nvSpPr>
          <p:cNvPr id="3" name="Pladsholder til slidenummer 2">
            <a:extLst>
              <a:ext uri="{FF2B5EF4-FFF2-40B4-BE49-F238E27FC236}">
                <a16:creationId xmlns:a16="http://schemas.microsoft.com/office/drawing/2014/main" id="{C8362F95-BDA0-4D90-A7E8-A989660825BC}"/>
              </a:ext>
            </a:extLst>
          </p:cNvPr>
          <p:cNvSpPr>
            <a:spLocks noGrp="1"/>
          </p:cNvSpPr>
          <p:nvPr>
            <p:ph type="sldNum" sz="quarter" idx="12"/>
          </p:nvPr>
        </p:nvSpPr>
        <p:spPr/>
        <p:txBody>
          <a:bodyPr/>
          <a:lstStyle/>
          <a:p>
            <a:fld id="{24C8C45C-947F-4981-8B3F-4F32E973C901}" type="slidenum">
              <a:rPr lang="da-DK" smtClean="0"/>
              <a:pPr/>
              <a:t>12</a:t>
            </a:fld>
            <a:endParaRPr lang="da-DK" dirty="0"/>
          </a:p>
        </p:txBody>
      </p:sp>
      <p:sp>
        <p:nvSpPr>
          <p:cNvPr id="4" name="Pladsholder til billede 3">
            <a:extLst>
              <a:ext uri="{FF2B5EF4-FFF2-40B4-BE49-F238E27FC236}">
                <a16:creationId xmlns:a16="http://schemas.microsoft.com/office/drawing/2014/main" id="{D17B902B-D538-484F-915E-32FA29AAFF0C}"/>
              </a:ext>
            </a:extLst>
          </p:cNvPr>
          <p:cNvSpPr>
            <a:spLocks noGrp="1"/>
          </p:cNvSpPr>
          <p:nvPr>
            <p:ph type="pic" sz="quarter" idx="13"/>
          </p:nvPr>
        </p:nvSpPr>
        <p:spPr/>
        <p:txBody>
          <a:bodyPr/>
          <a:lstStyle/>
          <a:p>
            <a:endParaRPr lang="da-DK"/>
          </a:p>
        </p:txBody>
      </p:sp>
      <p:pic>
        <p:nvPicPr>
          <p:cNvPr id="6" name="Billede 5">
            <a:extLst>
              <a:ext uri="{FF2B5EF4-FFF2-40B4-BE49-F238E27FC236}">
                <a16:creationId xmlns:a16="http://schemas.microsoft.com/office/drawing/2014/main" id="{51FF195D-AB1A-4AB2-9D1E-294C81228FB8}"/>
              </a:ext>
            </a:extLst>
          </p:cNvPr>
          <p:cNvPicPr>
            <a:picLocks noChangeAspect="1"/>
          </p:cNvPicPr>
          <p:nvPr/>
        </p:nvPicPr>
        <p:blipFill>
          <a:blip r:embed="rId3"/>
          <a:stretch>
            <a:fillRect/>
          </a:stretch>
        </p:blipFill>
        <p:spPr>
          <a:xfrm>
            <a:off x="-110359" y="0"/>
            <a:ext cx="12565118" cy="6858000"/>
          </a:xfrm>
          <a:prstGeom prst="rect">
            <a:avLst/>
          </a:prstGeom>
        </p:spPr>
      </p:pic>
      <p:pic>
        <p:nvPicPr>
          <p:cNvPr id="7" name="Billede 6">
            <a:extLst>
              <a:ext uri="{FF2B5EF4-FFF2-40B4-BE49-F238E27FC236}">
                <a16:creationId xmlns:a16="http://schemas.microsoft.com/office/drawing/2014/main" id="{F7AF80BD-B94E-4BCC-B990-FF20246A1C7A}"/>
              </a:ext>
            </a:extLst>
          </p:cNvPr>
          <p:cNvPicPr>
            <a:picLocks noChangeAspect="1"/>
          </p:cNvPicPr>
          <p:nvPr/>
        </p:nvPicPr>
        <p:blipFill>
          <a:blip r:embed="rId4"/>
          <a:stretch>
            <a:fillRect/>
          </a:stretch>
        </p:blipFill>
        <p:spPr>
          <a:xfrm>
            <a:off x="1666872" y="1374470"/>
            <a:ext cx="8858256" cy="4109060"/>
          </a:xfrm>
          <a:prstGeom prst="rect">
            <a:avLst/>
          </a:prstGeom>
        </p:spPr>
      </p:pic>
      <p:pic>
        <p:nvPicPr>
          <p:cNvPr id="8" name="Billede 7">
            <a:extLst>
              <a:ext uri="{FF2B5EF4-FFF2-40B4-BE49-F238E27FC236}">
                <a16:creationId xmlns:a16="http://schemas.microsoft.com/office/drawing/2014/main" id="{5876CE31-598B-4F30-8ACB-A5D12B369578}"/>
              </a:ext>
            </a:extLst>
          </p:cNvPr>
          <p:cNvPicPr>
            <a:picLocks noChangeAspect="1"/>
          </p:cNvPicPr>
          <p:nvPr/>
        </p:nvPicPr>
        <p:blipFill>
          <a:blip r:embed="rId5"/>
          <a:stretch>
            <a:fillRect/>
          </a:stretch>
        </p:blipFill>
        <p:spPr>
          <a:xfrm>
            <a:off x="5502006" y="1342306"/>
            <a:ext cx="5523455" cy="1377815"/>
          </a:xfrm>
          <a:prstGeom prst="rect">
            <a:avLst/>
          </a:prstGeom>
        </p:spPr>
      </p:pic>
      <p:pic>
        <p:nvPicPr>
          <p:cNvPr id="9" name="Billede 8">
            <a:extLst>
              <a:ext uri="{FF2B5EF4-FFF2-40B4-BE49-F238E27FC236}">
                <a16:creationId xmlns:a16="http://schemas.microsoft.com/office/drawing/2014/main" id="{F67F99D8-8015-44EB-8EE8-592E76005B59}"/>
              </a:ext>
            </a:extLst>
          </p:cNvPr>
          <p:cNvPicPr>
            <a:picLocks noChangeAspect="1"/>
          </p:cNvPicPr>
          <p:nvPr/>
        </p:nvPicPr>
        <p:blipFill>
          <a:blip r:embed="rId5"/>
          <a:stretch>
            <a:fillRect/>
          </a:stretch>
        </p:blipFill>
        <p:spPr>
          <a:xfrm>
            <a:off x="20592" y="5216475"/>
            <a:ext cx="5523455" cy="1377815"/>
          </a:xfrm>
          <a:prstGeom prst="rect">
            <a:avLst/>
          </a:prstGeom>
        </p:spPr>
      </p:pic>
    </p:spTree>
    <p:extLst>
      <p:ext uri="{BB962C8B-B14F-4D97-AF65-F5344CB8AC3E}">
        <p14:creationId xmlns:p14="http://schemas.microsoft.com/office/powerpoint/2010/main" val="2336295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F391BE5D-8750-68C3-899F-22E4EF30261D}"/>
              </a:ext>
            </a:extLst>
          </p:cNvPr>
          <p:cNvSpPr>
            <a:spLocks noGrp="1"/>
          </p:cNvSpPr>
          <p:nvPr>
            <p:ph type="sldNum" sz="quarter" idx="12"/>
          </p:nvPr>
        </p:nvSpPr>
        <p:spPr/>
        <p:txBody>
          <a:bodyPr/>
          <a:lstStyle/>
          <a:p>
            <a:fld id="{24C8C45C-947F-4981-8B3F-4F32E973C901}" type="slidenum">
              <a:rPr lang="da-DK" smtClean="0"/>
              <a:pPr/>
              <a:t>13</a:t>
            </a:fld>
            <a:endParaRPr lang="da-DK" dirty="0"/>
          </a:p>
        </p:txBody>
      </p:sp>
      <p:pic>
        <p:nvPicPr>
          <p:cNvPr id="6" name="Billede 5" descr="Et billede, der indeholder udendørs, vand, sky, skib&#10;&#10;Automatisk genereret beskrivelse">
            <a:extLst>
              <a:ext uri="{FF2B5EF4-FFF2-40B4-BE49-F238E27FC236}">
                <a16:creationId xmlns:a16="http://schemas.microsoft.com/office/drawing/2014/main" id="{2C074405-27E8-4707-9114-C4E43BC63947}"/>
              </a:ext>
            </a:extLst>
          </p:cNvPr>
          <p:cNvPicPr>
            <a:picLocks noChangeAspect="1"/>
          </p:cNvPicPr>
          <p:nvPr/>
        </p:nvPicPr>
        <p:blipFill rotWithShape="1">
          <a:blip r:embed="rId3">
            <a:extLst>
              <a:ext uri="{28A0092B-C50C-407E-A947-70E740481C1C}">
                <a14:useLocalDpi xmlns:a14="http://schemas.microsoft.com/office/drawing/2010/main" val="0"/>
              </a:ext>
            </a:extLst>
          </a:blip>
          <a:srcRect l="-78" t="1184" r="698" b="15696"/>
          <a:stretch/>
        </p:blipFill>
        <p:spPr>
          <a:xfrm>
            <a:off x="-95878" y="-1"/>
            <a:ext cx="12287877" cy="6858001"/>
          </a:xfrm>
          <a:prstGeom prst="rect">
            <a:avLst/>
          </a:prstGeom>
        </p:spPr>
      </p:pic>
    </p:spTree>
    <p:extLst>
      <p:ext uri="{BB962C8B-B14F-4D97-AF65-F5344CB8AC3E}">
        <p14:creationId xmlns:p14="http://schemas.microsoft.com/office/powerpoint/2010/main" val="3039089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FA5D3-7C0C-49D7-82EC-9BE6EB0CCCE3}"/>
              </a:ext>
            </a:extLst>
          </p:cNvPr>
          <p:cNvSpPr>
            <a:spLocks noGrp="1"/>
          </p:cNvSpPr>
          <p:nvPr>
            <p:ph type="title"/>
          </p:nvPr>
        </p:nvSpPr>
        <p:spPr/>
        <p:txBody>
          <a:bodyPr/>
          <a:lstStyle/>
          <a:p>
            <a:endParaRPr lang="da-DK"/>
          </a:p>
        </p:txBody>
      </p:sp>
      <p:sp>
        <p:nvSpPr>
          <p:cNvPr id="3" name="Pladsholder til slidenummer 2">
            <a:extLst>
              <a:ext uri="{FF2B5EF4-FFF2-40B4-BE49-F238E27FC236}">
                <a16:creationId xmlns:a16="http://schemas.microsoft.com/office/drawing/2014/main" id="{5236DC62-A933-424A-975C-1309FA24C5B4}"/>
              </a:ext>
            </a:extLst>
          </p:cNvPr>
          <p:cNvSpPr>
            <a:spLocks noGrp="1"/>
          </p:cNvSpPr>
          <p:nvPr>
            <p:ph type="sldNum" sz="quarter" idx="12"/>
          </p:nvPr>
        </p:nvSpPr>
        <p:spPr/>
        <p:txBody>
          <a:bodyPr/>
          <a:lstStyle/>
          <a:p>
            <a:fld id="{24C8C45C-947F-4981-8B3F-4F32E973C901}" type="slidenum">
              <a:rPr lang="da-DK" smtClean="0"/>
              <a:pPr/>
              <a:t>14</a:t>
            </a:fld>
            <a:endParaRPr lang="da-DK" dirty="0"/>
          </a:p>
        </p:txBody>
      </p:sp>
      <p:sp>
        <p:nvSpPr>
          <p:cNvPr id="4" name="Pladsholder til billede 3">
            <a:extLst>
              <a:ext uri="{FF2B5EF4-FFF2-40B4-BE49-F238E27FC236}">
                <a16:creationId xmlns:a16="http://schemas.microsoft.com/office/drawing/2014/main" id="{AB528204-E0A8-45B0-82F9-72EB11C4B2E9}"/>
              </a:ext>
            </a:extLst>
          </p:cNvPr>
          <p:cNvSpPr>
            <a:spLocks noGrp="1"/>
          </p:cNvSpPr>
          <p:nvPr>
            <p:ph type="pic" sz="quarter" idx="13"/>
          </p:nvPr>
        </p:nvSpPr>
        <p:spPr/>
        <p:txBody>
          <a:bodyPr/>
          <a:lstStyle/>
          <a:p>
            <a:endParaRPr lang="da-DK"/>
          </a:p>
        </p:txBody>
      </p:sp>
      <p:pic>
        <p:nvPicPr>
          <p:cNvPr id="5" name="Billede 4">
            <a:extLst>
              <a:ext uri="{FF2B5EF4-FFF2-40B4-BE49-F238E27FC236}">
                <a16:creationId xmlns:a16="http://schemas.microsoft.com/office/drawing/2014/main" id="{F5DEEA47-0CAD-49DE-B764-84C12AE4D94C}"/>
              </a:ext>
            </a:extLst>
          </p:cNvPr>
          <p:cNvPicPr>
            <a:picLocks noChangeAspect="1"/>
          </p:cNvPicPr>
          <p:nvPr/>
        </p:nvPicPr>
        <p:blipFill>
          <a:blip r:embed="rId3"/>
          <a:stretch>
            <a:fillRect/>
          </a:stretch>
        </p:blipFill>
        <p:spPr>
          <a:xfrm>
            <a:off x="0" y="0"/>
            <a:ext cx="12192000" cy="6858000"/>
          </a:xfrm>
          <a:prstGeom prst="rect">
            <a:avLst/>
          </a:prstGeom>
        </p:spPr>
      </p:pic>
      <p:pic>
        <p:nvPicPr>
          <p:cNvPr id="6" name="Billede 5">
            <a:extLst>
              <a:ext uri="{FF2B5EF4-FFF2-40B4-BE49-F238E27FC236}">
                <a16:creationId xmlns:a16="http://schemas.microsoft.com/office/drawing/2014/main" id="{FEC93F13-7E86-4E0B-AACE-21D882861974}"/>
              </a:ext>
            </a:extLst>
          </p:cNvPr>
          <p:cNvPicPr>
            <a:picLocks noChangeAspect="1"/>
          </p:cNvPicPr>
          <p:nvPr/>
        </p:nvPicPr>
        <p:blipFill>
          <a:blip r:embed="rId4"/>
          <a:stretch>
            <a:fillRect/>
          </a:stretch>
        </p:blipFill>
        <p:spPr>
          <a:xfrm>
            <a:off x="1618100" y="1316553"/>
            <a:ext cx="8955800" cy="4224894"/>
          </a:xfrm>
          <a:prstGeom prst="rect">
            <a:avLst/>
          </a:prstGeom>
        </p:spPr>
      </p:pic>
      <p:pic>
        <p:nvPicPr>
          <p:cNvPr id="7" name="Billede 6">
            <a:extLst>
              <a:ext uri="{FF2B5EF4-FFF2-40B4-BE49-F238E27FC236}">
                <a16:creationId xmlns:a16="http://schemas.microsoft.com/office/drawing/2014/main" id="{1B974F1B-4F2F-49EB-96D5-438F5D8D92B1}"/>
              </a:ext>
            </a:extLst>
          </p:cNvPr>
          <p:cNvPicPr>
            <a:picLocks noChangeAspect="1"/>
          </p:cNvPicPr>
          <p:nvPr/>
        </p:nvPicPr>
        <p:blipFill>
          <a:blip r:embed="rId5"/>
          <a:stretch>
            <a:fillRect/>
          </a:stretch>
        </p:blipFill>
        <p:spPr>
          <a:xfrm>
            <a:off x="1430774" y="732808"/>
            <a:ext cx="5523455" cy="1377815"/>
          </a:xfrm>
          <a:prstGeom prst="rect">
            <a:avLst/>
          </a:prstGeom>
        </p:spPr>
      </p:pic>
      <p:pic>
        <p:nvPicPr>
          <p:cNvPr id="8" name="Billede 7">
            <a:extLst>
              <a:ext uri="{FF2B5EF4-FFF2-40B4-BE49-F238E27FC236}">
                <a16:creationId xmlns:a16="http://schemas.microsoft.com/office/drawing/2014/main" id="{499FE5DB-F8C9-4193-8F2E-D271BFFD25E3}"/>
              </a:ext>
            </a:extLst>
          </p:cNvPr>
          <p:cNvPicPr>
            <a:picLocks noChangeAspect="1"/>
          </p:cNvPicPr>
          <p:nvPr/>
        </p:nvPicPr>
        <p:blipFill>
          <a:blip r:embed="rId5"/>
          <a:stretch>
            <a:fillRect/>
          </a:stretch>
        </p:blipFill>
        <p:spPr>
          <a:xfrm>
            <a:off x="1430774" y="4062428"/>
            <a:ext cx="5523455" cy="1377815"/>
          </a:xfrm>
          <a:prstGeom prst="rect">
            <a:avLst/>
          </a:prstGeom>
        </p:spPr>
      </p:pic>
    </p:spTree>
    <p:extLst>
      <p:ext uri="{BB962C8B-B14F-4D97-AF65-F5344CB8AC3E}">
        <p14:creationId xmlns:p14="http://schemas.microsoft.com/office/powerpoint/2010/main" val="390227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2169EB-38A0-4B19-8B0B-A7616C8DD4FD}"/>
              </a:ext>
            </a:extLst>
          </p:cNvPr>
          <p:cNvSpPr>
            <a:spLocks noGrp="1"/>
          </p:cNvSpPr>
          <p:nvPr>
            <p:ph type="ctrTitle"/>
          </p:nvPr>
        </p:nvSpPr>
        <p:spPr/>
        <p:txBody>
          <a:bodyPr/>
          <a:lstStyle/>
          <a:p>
            <a:r>
              <a:rPr lang="da-DK" dirty="0"/>
              <a:t>TEST</a:t>
            </a:r>
          </a:p>
        </p:txBody>
      </p:sp>
      <p:sp>
        <p:nvSpPr>
          <p:cNvPr id="3" name="Slide Number Placeholder 2">
            <a:extLst>
              <a:ext uri="{FF2B5EF4-FFF2-40B4-BE49-F238E27FC236}">
                <a16:creationId xmlns:a16="http://schemas.microsoft.com/office/drawing/2014/main" id="{372B173B-277F-4075-88A2-96845410485F}"/>
              </a:ext>
            </a:extLst>
          </p:cNvPr>
          <p:cNvSpPr>
            <a:spLocks noGrp="1"/>
          </p:cNvSpPr>
          <p:nvPr>
            <p:ph type="sldNum" sz="quarter" idx="12"/>
          </p:nvPr>
        </p:nvSpPr>
        <p:spPr>
          <a:xfrm>
            <a:off x="11609755" y="6489940"/>
            <a:ext cx="394920" cy="180000"/>
          </a:xfrm>
        </p:spPr>
        <p:txBody>
          <a:bodyPr/>
          <a:lstStyle/>
          <a:p>
            <a:fld id="{24C8C45C-947F-4981-8B3F-4F32E973C901}" type="slidenum">
              <a:rPr lang="da-DK" smtClean="0"/>
              <a:pPr/>
              <a:t>15</a:t>
            </a:fld>
            <a:endParaRPr lang="da-DK" dirty="0"/>
          </a:p>
        </p:txBody>
      </p:sp>
    </p:spTree>
    <p:extLst>
      <p:ext uri="{BB962C8B-B14F-4D97-AF65-F5344CB8AC3E}">
        <p14:creationId xmlns:p14="http://schemas.microsoft.com/office/powerpoint/2010/main" val="2684373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97082AE-370B-4252-95C3-FEEBF58AE966}"/>
              </a:ext>
            </a:extLst>
          </p:cNvPr>
          <p:cNvPicPr>
            <a:picLocks noChangeAspect="1"/>
          </p:cNvPicPr>
          <p:nvPr/>
        </p:nvPicPr>
        <p:blipFill>
          <a:blip r:embed="rId3"/>
          <a:stretch>
            <a:fillRect/>
          </a:stretch>
        </p:blipFill>
        <p:spPr>
          <a:xfrm>
            <a:off x="0" y="0"/>
            <a:ext cx="12191999" cy="6858000"/>
          </a:xfrm>
          <a:prstGeom prst="rect">
            <a:avLst/>
          </a:prstGeom>
        </p:spPr>
      </p:pic>
      <p:sp>
        <p:nvSpPr>
          <p:cNvPr id="4" name="Title 3">
            <a:extLst>
              <a:ext uri="{FF2B5EF4-FFF2-40B4-BE49-F238E27FC236}">
                <a16:creationId xmlns:a16="http://schemas.microsoft.com/office/drawing/2014/main" id="{0D520800-80D8-4B58-B160-A13909BE7265}"/>
              </a:ext>
            </a:extLst>
          </p:cNvPr>
          <p:cNvSpPr>
            <a:spLocks noGrp="1"/>
          </p:cNvSpPr>
          <p:nvPr>
            <p:ph type="title"/>
          </p:nvPr>
        </p:nvSpPr>
        <p:spPr/>
        <p:txBody>
          <a:bodyPr/>
          <a:lstStyle/>
          <a:p>
            <a:pPr algn="ctr"/>
            <a:r>
              <a:rPr lang="da-DK" sz="7000" dirty="0">
                <a:solidFill>
                  <a:schemeClr val="bg1"/>
                </a:solidFill>
              </a:rPr>
              <a:t>Bygge-princip: tryk og træk</a:t>
            </a:r>
          </a:p>
        </p:txBody>
      </p:sp>
      <p:sp>
        <p:nvSpPr>
          <p:cNvPr id="3" name="Slide Number Placeholder 2">
            <a:extLst>
              <a:ext uri="{FF2B5EF4-FFF2-40B4-BE49-F238E27FC236}">
                <a16:creationId xmlns:a16="http://schemas.microsoft.com/office/drawing/2014/main" id="{0309DEB7-1211-4C64-90B6-98C9BDAB00E1}"/>
              </a:ext>
            </a:extLst>
          </p:cNvPr>
          <p:cNvSpPr>
            <a:spLocks noGrp="1"/>
          </p:cNvSpPr>
          <p:nvPr>
            <p:ph type="sldNum" sz="quarter" idx="12"/>
          </p:nvPr>
        </p:nvSpPr>
        <p:spPr/>
        <p:txBody>
          <a:bodyPr/>
          <a:lstStyle/>
          <a:p>
            <a:fld id="{24C8C45C-947F-4981-8B3F-4F32E973C901}" type="slidenum">
              <a:rPr lang="da-DK" smtClean="0"/>
              <a:pPr/>
              <a:t>16</a:t>
            </a:fld>
            <a:endParaRPr lang="da-DK" dirty="0"/>
          </a:p>
        </p:txBody>
      </p:sp>
      <p:pic>
        <p:nvPicPr>
          <p:cNvPr id="9" name="Billede 8">
            <a:extLst>
              <a:ext uri="{FF2B5EF4-FFF2-40B4-BE49-F238E27FC236}">
                <a16:creationId xmlns:a16="http://schemas.microsoft.com/office/drawing/2014/main" id="{9DD16686-15F2-4FFA-BC27-1A67A4163F27}"/>
              </a:ext>
            </a:extLst>
          </p:cNvPr>
          <p:cNvPicPr>
            <a:picLocks noChangeAspect="1"/>
          </p:cNvPicPr>
          <p:nvPr/>
        </p:nvPicPr>
        <p:blipFill>
          <a:blip r:embed="rId4"/>
          <a:stretch>
            <a:fillRect/>
          </a:stretch>
        </p:blipFill>
        <p:spPr>
          <a:xfrm>
            <a:off x="4209123" y="1163842"/>
            <a:ext cx="3773751" cy="5694158"/>
          </a:xfrm>
          <a:prstGeom prst="rect">
            <a:avLst/>
          </a:prstGeom>
        </p:spPr>
      </p:pic>
    </p:spTree>
    <p:extLst>
      <p:ext uri="{BB962C8B-B14F-4D97-AF65-F5344CB8AC3E}">
        <p14:creationId xmlns:p14="http://schemas.microsoft.com/office/powerpoint/2010/main" val="33909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97082AE-370B-4252-95C3-FEEBF58AE966}"/>
              </a:ext>
            </a:extLst>
          </p:cNvPr>
          <p:cNvPicPr>
            <a:picLocks noChangeAspect="1"/>
          </p:cNvPicPr>
          <p:nvPr/>
        </p:nvPicPr>
        <p:blipFill>
          <a:blip r:embed="rId3"/>
          <a:stretch>
            <a:fillRect/>
          </a:stretch>
        </p:blipFill>
        <p:spPr>
          <a:xfrm>
            <a:off x="0" y="0"/>
            <a:ext cx="12191999" cy="6858000"/>
          </a:xfrm>
          <a:prstGeom prst="rect">
            <a:avLst/>
          </a:prstGeom>
        </p:spPr>
      </p:pic>
      <p:sp>
        <p:nvSpPr>
          <p:cNvPr id="4" name="Title 3">
            <a:extLst>
              <a:ext uri="{FF2B5EF4-FFF2-40B4-BE49-F238E27FC236}">
                <a16:creationId xmlns:a16="http://schemas.microsoft.com/office/drawing/2014/main" id="{0D520800-80D8-4B58-B160-A13909BE7265}"/>
              </a:ext>
            </a:extLst>
          </p:cNvPr>
          <p:cNvSpPr>
            <a:spLocks noGrp="1"/>
          </p:cNvSpPr>
          <p:nvPr>
            <p:ph type="title"/>
          </p:nvPr>
        </p:nvSpPr>
        <p:spPr/>
        <p:txBody>
          <a:bodyPr/>
          <a:lstStyle/>
          <a:p>
            <a:pPr algn="ctr"/>
            <a:r>
              <a:rPr lang="da-DK" sz="7000" dirty="0">
                <a:solidFill>
                  <a:schemeClr val="bg1"/>
                </a:solidFill>
              </a:rPr>
              <a:t>Test principperne i klassen</a:t>
            </a:r>
          </a:p>
        </p:txBody>
      </p:sp>
      <p:sp>
        <p:nvSpPr>
          <p:cNvPr id="6" name="Content Placeholder 5">
            <a:extLst>
              <a:ext uri="{FF2B5EF4-FFF2-40B4-BE49-F238E27FC236}">
                <a16:creationId xmlns:a16="http://schemas.microsoft.com/office/drawing/2014/main" id="{87E3F3BA-AE94-480B-8A03-644156E8F22B}"/>
              </a:ext>
            </a:extLst>
          </p:cNvPr>
          <p:cNvSpPr>
            <a:spLocks noGrp="1"/>
          </p:cNvSpPr>
          <p:nvPr>
            <p:ph sz="quarter" idx="13"/>
          </p:nvPr>
        </p:nvSpPr>
        <p:spPr/>
        <p:txBody>
          <a:bodyPr/>
          <a:lstStyle/>
          <a:p>
            <a:endParaRPr lang="da-DK"/>
          </a:p>
        </p:txBody>
      </p:sp>
      <p:sp>
        <p:nvSpPr>
          <p:cNvPr id="7" name="Content Placeholder 6">
            <a:extLst>
              <a:ext uri="{FF2B5EF4-FFF2-40B4-BE49-F238E27FC236}">
                <a16:creationId xmlns:a16="http://schemas.microsoft.com/office/drawing/2014/main" id="{99E8184F-BDAE-4C36-AE16-37D5935E21D9}"/>
              </a:ext>
            </a:extLst>
          </p:cNvPr>
          <p:cNvSpPr>
            <a:spLocks noGrp="1"/>
          </p:cNvSpPr>
          <p:nvPr>
            <p:ph sz="quarter" idx="14"/>
          </p:nvPr>
        </p:nvSpPr>
        <p:spPr/>
        <p:txBody>
          <a:bodyPr/>
          <a:lstStyle/>
          <a:p>
            <a:endParaRPr lang="da-DK"/>
          </a:p>
        </p:txBody>
      </p:sp>
      <p:sp>
        <p:nvSpPr>
          <p:cNvPr id="3" name="Slide Number Placeholder 2">
            <a:extLst>
              <a:ext uri="{FF2B5EF4-FFF2-40B4-BE49-F238E27FC236}">
                <a16:creationId xmlns:a16="http://schemas.microsoft.com/office/drawing/2014/main" id="{0309DEB7-1211-4C64-90B6-98C9BDAB00E1}"/>
              </a:ext>
            </a:extLst>
          </p:cNvPr>
          <p:cNvSpPr>
            <a:spLocks noGrp="1"/>
          </p:cNvSpPr>
          <p:nvPr>
            <p:ph type="sldNum" sz="quarter" idx="12"/>
          </p:nvPr>
        </p:nvSpPr>
        <p:spPr/>
        <p:txBody>
          <a:bodyPr/>
          <a:lstStyle/>
          <a:p>
            <a:fld id="{24C8C45C-947F-4981-8B3F-4F32E973C901}" type="slidenum">
              <a:rPr lang="da-DK" smtClean="0"/>
              <a:pPr/>
              <a:t>17</a:t>
            </a:fld>
            <a:endParaRPr lang="da-DK" dirty="0"/>
          </a:p>
        </p:txBody>
      </p:sp>
      <p:pic>
        <p:nvPicPr>
          <p:cNvPr id="10" name="Billede 9">
            <a:extLst>
              <a:ext uri="{FF2B5EF4-FFF2-40B4-BE49-F238E27FC236}">
                <a16:creationId xmlns:a16="http://schemas.microsoft.com/office/drawing/2014/main" id="{E291F2C0-DAD0-42F9-8D3B-E12B6EFAE0AF}"/>
              </a:ext>
            </a:extLst>
          </p:cNvPr>
          <p:cNvPicPr>
            <a:picLocks noChangeAspect="1"/>
          </p:cNvPicPr>
          <p:nvPr/>
        </p:nvPicPr>
        <p:blipFill>
          <a:blip r:embed="rId4"/>
          <a:stretch>
            <a:fillRect/>
          </a:stretch>
        </p:blipFill>
        <p:spPr>
          <a:xfrm>
            <a:off x="2498296" y="1271312"/>
            <a:ext cx="7004911" cy="5218628"/>
          </a:xfrm>
          <a:prstGeom prst="rect">
            <a:avLst/>
          </a:prstGeom>
        </p:spPr>
      </p:pic>
      <p:pic>
        <p:nvPicPr>
          <p:cNvPr id="11" name="Billede 10">
            <a:extLst>
              <a:ext uri="{FF2B5EF4-FFF2-40B4-BE49-F238E27FC236}">
                <a16:creationId xmlns:a16="http://schemas.microsoft.com/office/drawing/2014/main" id="{2FA57A8D-8A7A-4E30-B7BF-61D946BCF1C5}"/>
              </a:ext>
            </a:extLst>
          </p:cNvPr>
          <p:cNvPicPr>
            <a:picLocks noChangeAspect="1"/>
          </p:cNvPicPr>
          <p:nvPr/>
        </p:nvPicPr>
        <p:blipFill>
          <a:blip r:embed="rId5"/>
          <a:stretch>
            <a:fillRect/>
          </a:stretch>
        </p:blipFill>
        <p:spPr>
          <a:xfrm>
            <a:off x="4153503" y="2615715"/>
            <a:ext cx="3694496" cy="542591"/>
          </a:xfrm>
          <a:prstGeom prst="rect">
            <a:avLst/>
          </a:prstGeom>
        </p:spPr>
      </p:pic>
    </p:spTree>
    <p:extLst>
      <p:ext uri="{BB962C8B-B14F-4D97-AF65-F5344CB8AC3E}">
        <p14:creationId xmlns:p14="http://schemas.microsoft.com/office/powerpoint/2010/main" val="426364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6D70-6769-4857-9A18-3B8ED8ABDCEF}"/>
              </a:ext>
            </a:extLst>
          </p:cNvPr>
          <p:cNvSpPr>
            <a:spLocks noGrp="1"/>
          </p:cNvSpPr>
          <p:nvPr>
            <p:ph type="ctrTitle"/>
          </p:nvPr>
        </p:nvSpPr>
        <p:spPr>
          <a:xfrm>
            <a:off x="72205" y="111466"/>
            <a:ext cx="10854875" cy="5689259"/>
          </a:xfrm>
        </p:spPr>
        <p:txBody>
          <a:bodyPr/>
          <a:lstStyle/>
          <a:p>
            <a:r>
              <a:rPr lang="da-DK" dirty="0"/>
              <a:t>Geometriske former</a:t>
            </a:r>
          </a:p>
        </p:txBody>
      </p:sp>
      <p:sp>
        <p:nvSpPr>
          <p:cNvPr id="3" name="Slide Number Placeholder 2">
            <a:extLst>
              <a:ext uri="{FF2B5EF4-FFF2-40B4-BE49-F238E27FC236}">
                <a16:creationId xmlns:a16="http://schemas.microsoft.com/office/drawing/2014/main" id="{372B173B-277F-4075-88A2-96845410485F}"/>
              </a:ext>
            </a:extLst>
          </p:cNvPr>
          <p:cNvSpPr>
            <a:spLocks noGrp="1"/>
          </p:cNvSpPr>
          <p:nvPr>
            <p:ph type="sldNum" sz="quarter" idx="12"/>
          </p:nvPr>
        </p:nvSpPr>
        <p:spPr>
          <a:xfrm>
            <a:off x="11609755" y="6489940"/>
            <a:ext cx="394920" cy="180000"/>
          </a:xfrm>
        </p:spPr>
        <p:txBody>
          <a:bodyPr/>
          <a:lstStyle/>
          <a:p>
            <a:fld id="{24C8C45C-947F-4981-8B3F-4F32E973C901}" type="slidenum">
              <a:rPr lang="da-DK" smtClean="0"/>
              <a:pPr/>
              <a:t>18</a:t>
            </a:fld>
            <a:endParaRPr lang="da-DK" dirty="0"/>
          </a:p>
        </p:txBody>
      </p:sp>
    </p:spTree>
    <p:extLst>
      <p:ext uri="{BB962C8B-B14F-4D97-AF65-F5344CB8AC3E}">
        <p14:creationId xmlns:p14="http://schemas.microsoft.com/office/powerpoint/2010/main" val="3581026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9D65-4B35-40F2-A79B-63638B140FA1}"/>
              </a:ext>
            </a:extLst>
          </p:cNvPr>
          <p:cNvSpPr>
            <a:spLocks noGrp="1"/>
          </p:cNvSpPr>
          <p:nvPr>
            <p:ph type="title"/>
          </p:nvPr>
        </p:nvSpPr>
        <p:spPr/>
        <p:txBody>
          <a:bodyPr/>
          <a:lstStyle/>
          <a:p>
            <a:r>
              <a:rPr lang="da-DK" dirty="0"/>
              <a:t>Geometriske former – 2D</a:t>
            </a:r>
          </a:p>
        </p:txBody>
      </p:sp>
      <p:sp>
        <p:nvSpPr>
          <p:cNvPr id="3" name="Slide Number Placeholder 2">
            <a:extLst>
              <a:ext uri="{FF2B5EF4-FFF2-40B4-BE49-F238E27FC236}">
                <a16:creationId xmlns:a16="http://schemas.microsoft.com/office/drawing/2014/main" id="{0309DEB7-1211-4C64-90B6-98C9BDAB00E1}"/>
              </a:ext>
            </a:extLst>
          </p:cNvPr>
          <p:cNvSpPr>
            <a:spLocks noGrp="1"/>
          </p:cNvSpPr>
          <p:nvPr>
            <p:ph type="sldNum" sz="quarter" idx="12"/>
          </p:nvPr>
        </p:nvSpPr>
        <p:spPr/>
        <p:txBody>
          <a:bodyPr/>
          <a:lstStyle/>
          <a:p>
            <a:fld id="{24C8C45C-947F-4981-8B3F-4F32E973C901}" type="slidenum">
              <a:rPr lang="da-DK" smtClean="0"/>
              <a:pPr/>
              <a:t>19</a:t>
            </a:fld>
            <a:endParaRPr lang="da-DK" dirty="0"/>
          </a:p>
        </p:txBody>
      </p:sp>
      <p:pic>
        <p:nvPicPr>
          <p:cNvPr id="8" name="Picture 2" descr="Billedresultat for geometriske figurer">
            <a:extLst>
              <a:ext uri="{FF2B5EF4-FFF2-40B4-BE49-F238E27FC236}">
                <a16:creationId xmlns:a16="http://schemas.microsoft.com/office/drawing/2014/main" id="{795412A2-CFB1-4BD4-9319-11DD43071A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076" t="16228" r="60994" b="64017"/>
          <a:stretch>
            <a:fillRect/>
          </a:stretch>
        </p:blipFill>
        <p:spPr bwMode="auto">
          <a:xfrm>
            <a:off x="9034780" y="2310707"/>
            <a:ext cx="1648460" cy="1488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Billedresultat for geometriske figurer">
            <a:extLst>
              <a:ext uri="{FF2B5EF4-FFF2-40B4-BE49-F238E27FC236}">
                <a16:creationId xmlns:a16="http://schemas.microsoft.com/office/drawing/2014/main" id="{D34B4466-5D88-4992-8B81-F9C715D02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133" t="16412" r="8206" b="63831"/>
          <a:stretch>
            <a:fillRect/>
          </a:stretch>
        </p:blipFill>
        <p:spPr bwMode="auto">
          <a:xfrm>
            <a:off x="3859756" y="2454846"/>
            <a:ext cx="2113751" cy="1488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Billedresultat for geometriske figurer">
            <a:extLst>
              <a:ext uri="{FF2B5EF4-FFF2-40B4-BE49-F238E27FC236}">
                <a16:creationId xmlns:a16="http://schemas.microsoft.com/office/drawing/2014/main" id="{3C341012-5477-45CC-B807-5D8D562F0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980" t="43738" r="59592" b="35095"/>
          <a:stretch>
            <a:fillRect/>
          </a:stretch>
        </p:blipFill>
        <p:spPr bwMode="auto">
          <a:xfrm>
            <a:off x="6343785" y="3588318"/>
            <a:ext cx="1675048" cy="1595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Billedresultat for geometriske figurer">
            <a:extLst>
              <a:ext uri="{FF2B5EF4-FFF2-40B4-BE49-F238E27FC236}">
                <a16:creationId xmlns:a16="http://schemas.microsoft.com/office/drawing/2014/main" id="{3418E6A9-A10D-48E4-B69D-C064D0ED1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99" t="72527" r="59978" b="5777"/>
          <a:stretch>
            <a:fillRect/>
          </a:stretch>
        </p:blipFill>
        <p:spPr bwMode="auto">
          <a:xfrm>
            <a:off x="805076" y="3005306"/>
            <a:ext cx="1861165" cy="1635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Billedresultat for geometriske figurer">
            <a:extLst>
              <a:ext uri="{FF2B5EF4-FFF2-40B4-BE49-F238E27FC236}">
                <a16:creationId xmlns:a16="http://schemas.microsoft.com/office/drawing/2014/main" id="{B77E5EC9-3E2F-45ED-A075-D10F6DB9E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385" t="72836" r="3217" b="6174"/>
          <a:stretch>
            <a:fillRect/>
          </a:stretch>
        </p:blipFill>
        <p:spPr bwMode="auto">
          <a:xfrm>
            <a:off x="3140390" y="4672501"/>
            <a:ext cx="2419514" cy="158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kstfelt 4">
            <a:extLst>
              <a:ext uri="{FF2B5EF4-FFF2-40B4-BE49-F238E27FC236}">
                <a16:creationId xmlns:a16="http://schemas.microsoft.com/office/drawing/2014/main" id="{802FA633-755C-45BB-A032-220A87E2D09A}"/>
              </a:ext>
            </a:extLst>
          </p:cNvPr>
          <p:cNvSpPr txBox="1">
            <a:spLocks noChangeArrowheads="1"/>
          </p:cNvSpPr>
          <p:nvPr/>
        </p:nvSpPr>
        <p:spPr bwMode="auto">
          <a:xfrm>
            <a:off x="9407243" y="3648645"/>
            <a:ext cx="2947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da-DK" altLang="da-DK" dirty="0"/>
              <a:t>Trekant</a:t>
            </a:r>
          </a:p>
        </p:txBody>
      </p:sp>
      <p:sp>
        <p:nvSpPr>
          <p:cNvPr id="18" name="Tekstfelt 10">
            <a:extLst>
              <a:ext uri="{FF2B5EF4-FFF2-40B4-BE49-F238E27FC236}">
                <a16:creationId xmlns:a16="http://schemas.microsoft.com/office/drawing/2014/main" id="{04F897FE-2DE5-4BD3-B5D5-474E925402AD}"/>
              </a:ext>
            </a:extLst>
          </p:cNvPr>
          <p:cNvSpPr txBox="1">
            <a:spLocks noChangeArrowheads="1"/>
          </p:cNvSpPr>
          <p:nvPr/>
        </p:nvSpPr>
        <p:spPr bwMode="auto">
          <a:xfrm>
            <a:off x="6758281" y="5368744"/>
            <a:ext cx="2947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da-DK" altLang="da-DK" dirty="0"/>
              <a:t>Kvadrat</a:t>
            </a:r>
          </a:p>
        </p:txBody>
      </p:sp>
      <p:sp>
        <p:nvSpPr>
          <p:cNvPr id="19" name="Tekstfelt 11">
            <a:extLst>
              <a:ext uri="{FF2B5EF4-FFF2-40B4-BE49-F238E27FC236}">
                <a16:creationId xmlns:a16="http://schemas.microsoft.com/office/drawing/2014/main" id="{49F85582-3522-4B76-ADA7-B61F3FA1BAF1}"/>
              </a:ext>
            </a:extLst>
          </p:cNvPr>
          <p:cNvSpPr txBox="1">
            <a:spLocks noChangeArrowheads="1"/>
          </p:cNvSpPr>
          <p:nvPr/>
        </p:nvSpPr>
        <p:spPr bwMode="auto">
          <a:xfrm>
            <a:off x="4234903" y="3851800"/>
            <a:ext cx="2947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da-DK" altLang="da-DK" dirty="0"/>
              <a:t>Rombe</a:t>
            </a:r>
          </a:p>
        </p:txBody>
      </p:sp>
      <p:sp>
        <p:nvSpPr>
          <p:cNvPr id="20" name="Tekstfelt 13">
            <a:extLst>
              <a:ext uri="{FF2B5EF4-FFF2-40B4-BE49-F238E27FC236}">
                <a16:creationId xmlns:a16="http://schemas.microsoft.com/office/drawing/2014/main" id="{1FEE37BD-0B07-49AE-9E1B-DE1AA2F60BB2}"/>
              </a:ext>
            </a:extLst>
          </p:cNvPr>
          <p:cNvSpPr txBox="1">
            <a:spLocks noChangeArrowheads="1"/>
          </p:cNvSpPr>
          <p:nvPr/>
        </p:nvSpPr>
        <p:spPr bwMode="auto">
          <a:xfrm>
            <a:off x="1402195" y="4517061"/>
            <a:ext cx="2947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da-DK" altLang="da-DK" dirty="0"/>
              <a:t>Cirkel</a:t>
            </a:r>
          </a:p>
        </p:txBody>
      </p:sp>
      <p:sp>
        <p:nvSpPr>
          <p:cNvPr id="21" name="Tekstfelt 14">
            <a:extLst>
              <a:ext uri="{FF2B5EF4-FFF2-40B4-BE49-F238E27FC236}">
                <a16:creationId xmlns:a16="http://schemas.microsoft.com/office/drawing/2014/main" id="{CB974432-E4A4-4D77-862B-2EAD41B29ED0}"/>
              </a:ext>
            </a:extLst>
          </p:cNvPr>
          <p:cNvSpPr txBox="1">
            <a:spLocks noChangeArrowheads="1"/>
          </p:cNvSpPr>
          <p:nvPr/>
        </p:nvSpPr>
        <p:spPr bwMode="auto">
          <a:xfrm>
            <a:off x="3657600" y="6040599"/>
            <a:ext cx="2947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da-DK" altLang="da-DK" dirty="0"/>
              <a:t>Rektangel</a:t>
            </a:r>
          </a:p>
        </p:txBody>
      </p:sp>
    </p:spTree>
    <p:extLst>
      <p:ext uri="{BB962C8B-B14F-4D97-AF65-F5344CB8AC3E}">
        <p14:creationId xmlns:p14="http://schemas.microsoft.com/office/powerpoint/2010/main" val="587489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A9D34-E572-4706-A4EB-072E625416EA}"/>
              </a:ext>
            </a:extLst>
          </p:cNvPr>
          <p:cNvSpPr>
            <a:spLocks noGrp="1"/>
          </p:cNvSpPr>
          <p:nvPr>
            <p:ph type="title"/>
          </p:nvPr>
        </p:nvSpPr>
        <p:spPr>
          <a:xfrm>
            <a:off x="188259" y="188259"/>
            <a:ext cx="11816416" cy="2088776"/>
          </a:xfrm>
        </p:spPr>
        <p:txBody>
          <a:bodyPr/>
          <a:lstStyle/>
          <a:p>
            <a:r>
              <a:rPr lang="da-DK" dirty="0"/>
              <a:t>Geometriske former – 3D</a:t>
            </a:r>
          </a:p>
        </p:txBody>
      </p:sp>
      <p:sp>
        <p:nvSpPr>
          <p:cNvPr id="7" name="Pladsholder til slidenummer 6">
            <a:extLst>
              <a:ext uri="{FF2B5EF4-FFF2-40B4-BE49-F238E27FC236}">
                <a16:creationId xmlns:a16="http://schemas.microsoft.com/office/drawing/2014/main" id="{39132919-5913-41A4-809C-7AEC48A5B7F3}"/>
              </a:ext>
            </a:extLst>
          </p:cNvPr>
          <p:cNvSpPr>
            <a:spLocks noGrp="1"/>
          </p:cNvSpPr>
          <p:nvPr>
            <p:ph type="sldNum" sz="quarter" idx="12"/>
          </p:nvPr>
        </p:nvSpPr>
        <p:spPr/>
        <p:txBody>
          <a:bodyPr/>
          <a:lstStyle/>
          <a:p>
            <a:fld id="{859873C9-BF5D-4A9A-BB31-45BBB7BABAF7}" type="slidenum">
              <a:rPr lang="da-DK" noProof="0" smtClean="0"/>
              <a:t>20</a:t>
            </a:fld>
            <a:endParaRPr lang="da-DK" noProof="0" dirty="0"/>
          </a:p>
        </p:txBody>
      </p:sp>
      <p:pic>
        <p:nvPicPr>
          <p:cNvPr id="16" name="Billede 5">
            <a:extLst>
              <a:ext uri="{FF2B5EF4-FFF2-40B4-BE49-F238E27FC236}">
                <a16:creationId xmlns:a16="http://schemas.microsoft.com/office/drawing/2014/main" id="{70A00100-BB03-4239-9DBA-46346B646E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7950" y="2461260"/>
            <a:ext cx="43561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ktangel 16">
            <a:extLst>
              <a:ext uri="{FF2B5EF4-FFF2-40B4-BE49-F238E27FC236}">
                <a16:creationId xmlns:a16="http://schemas.microsoft.com/office/drawing/2014/main" id="{5FDDDAF7-B3E0-40D6-A797-23C97A71B018}"/>
              </a:ext>
            </a:extLst>
          </p:cNvPr>
          <p:cNvSpPr/>
          <p:nvPr/>
        </p:nvSpPr>
        <p:spPr>
          <a:xfrm>
            <a:off x="2343150" y="3770948"/>
            <a:ext cx="2808288" cy="369887"/>
          </a:xfrm>
          <a:prstGeom prst="rect">
            <a:avLst/>
          </a:prstGeom>
        </p:spPr>
        <p:txBody>
          <a:bodyPr>
            <a:spAutoFit/>
          </a:bodyPr>
          <a:lstStyle/>
          <a:p>
            <a:pPr lvl="4">
              <a:defRPr/>
            </a:pPr>
            <a:r>
              <a:rPr lang="da-DK" dirty="0">
                <a:latin typeface="+mn-lt"/>
                <a:cs typeface="Arial" panose="020B0604020202020204" pitchFamily="34" charset="0"/>
              </a:rPr>
              <a:t>Prisme</a:t>
            </a:r>
          </a:p>
        </p:txBody>
      </p:sp>
      <p:sp>
        <p:nvSpPr>
          <p:cNvPr id="18" name="Rektangel 17">
            <a:extLst>
              <a:ext uri="{FF2B5EF4-FFF2-40B4-BE49-F238E27FC236}">
                <a16:creationId xmlns:a16="http://schemas.microsoft.com/office/drawing/2014/main" id="{05783334-ECEA-4243-ACA2-C03DA11C044C}"/>
              </a:ext>
            </a:extLst>
          </p:cNvPr>
          <p:cNvSpPr/>
          <p:nvPr/>
        </p:nvSpPr>
        <p:spPr>
          <a:xfrm>
            <a:off x="2247900" y="5474335"/>
            <a:ext cx="2733675" cy="369888"/>
          </a:xfrm>
          <a:prstGeom prst="rect">
            <a:avLst/>
          </a:prstGeom>
        </p:spPr>
        <p:txBody>
          <a:bodyPr wrap="none">
            <a:spAutoFit/>
          </a:bodyPr>
          <a:lstStyle/>
          <a:p>
            <a:pPr lvl="4">
              <a:defRPr/>
            </a:pPr>
            <a:r>
              <a:rPr lang="da-DK" dirty="0">
                <a:latin typeface="+mn-lt"/>
                <a:cs typeface="Arial" panose="020B0604020202020204" pitchFamily="34" charset="0"/>
              </a:rPr>
              <a:t>Terning</a:t>
            </a:r>
          </a:p>
        </p:txBody>
      </p:sp>
      <p:sp>
        <p:nvSpPr>
          <p:cNvPr id="19" name="Rektangel 18">
            <a:extLst>
              <a:ext uri="{FF2B5EF4-FFF2-40B4-BE49-F238E27FC236}">
                <a16:creationId xmlns:a16="http://schemas.microsoft.com/office/drawing/2014/main" id="{241D3EF2-3E85-4754-996A-C25FB308878E}"/>
              </a:ext>
            </a:extLst>
          </p:cNvPr>
          <p:cNvSpPr/>
          <p:nvPr/>
        </p:nvSpPr>
        <p:spPr>
          <a:xfrm>
            <a:off x="3917950" y="3793173"/>
            <a:ext cx="2546350" cy="368300"/>
          </a:xfrm>
          <a:prstGeom prst="rect">
            <a:avLst/>
          </a:prstGeom>
        </p:spPr>
        <p:txBody>
          <a:bodyPr wrap="none">
            <a:spAutoFit/>
          </a:bodyPr>
          <a:lstStyle/>
          <a:p>
            <a:pPr lvl="4">
              <a:defRPr/>
            </a:pPr>
            <a:r>
              <a:rPr lang="da-DK" dirty="0">
                <a:latin typeface="+mj-lt"/>
                <a:cs typeface="Arial" panose="020B0604020202020204" pitchFamily="34" charset="0"/>
              </a:rPr>
              <a:t>Kugle</a:t>
            </a:r>
          </a:p>
        </p:txBody>
      </p:sp>
      <p:sp>
        <p:nvSpPr>
          <p:cNvPr id="20" name="Rektangel 19">
            <a:extLst>
              <a:ext uri="{FF2B5EF4-FFF2-40B4-BE49-F238E27FC236}">
                <a16:creationId xmlns:a16="http://schemas.microsoft.com/office/drawing/2014/main" id="{3CFB3A0C-A07F-465D-9969-4D775956CE6A}"/>
              </a:ext>
            </a:extLst>
          </p:cNvPr>
          <p:cNvSpPr/>
          <p:nvPr/>
        </p:nvSpPr>
        <p:spPr>
          <a:xfrm>
            <a:off x="3749675" y="5458460"/>
            <a:ext cx="2803525" cy="368300"/>
          </a:xfrm>
          <a:prstGeom prst="rect">
            <a:avLst/>
          </a:prstGeom>
        </p:spPr>
        <p:txBody>
          <a:bodyPr wrap="none">
            <a:spAutoFit/>
          </a:bodyPr>
          <a:lstStyle/>
          <a:p>
            <a:pPr lvl="4">
              <a:defRPr/>
            </a:pPr>
            <a:r>
              <a:rPr lang="da-DK" dirty="0">
                <a:latin typeface="+mn-lt"/>
                <a:cs typeface="Arial" panose="020B0604020202020204" pitchFamily="34" charset="0"/>
              </a:rPr>
              <a:t>Cylinder</a:t>
            </a:r>
          </a:p>
        </p:txBody>
      </p:sp>
      <p:sp>
        <p:nvSpPr>
          <p:cNvPr id="21" name="Rektangel 9">
            <a:extLst>
              <a:ext uri="{FF2B5EF4-FFF2-40B4-BE49-F238E27FC236}">
                <a16:creationId xmlns:a16="http://schemas.microsoft.com/office/drawing/2014/main" id="{09BFE6AC-ABD8-447C-9DD7-9860FF52373B}"/>
              </a:ext>
            </a:extLst>
          </p:cNvPr>
          <p:cNvSpPr>
            <a:spLocks noChangeArrowheads="1"/>
          </p:cNvSpPr>
          <p:nvPr/>
        </p:nvSpPr>
        <p:spPr bwMode="auto">
          <a:xfrm>
            <a:off x="5345113" y="3778885"/>
            <a:ext cx="2549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4">
              <a:defRPr/>
            </a:pPr>
            <a:r>
              <a:rPr lang="da-DK" altLang="da-DK" dirty="0">
                <a:latin typeface="+mj-lt"/>
                <a:cs typeface="Arial" panose="020B0604020202020204" pitchFamily="34" charset="0"/>
              </a:rPr>
              <a:t>Kegle</a:t>
            </a:r>
          </a:p>
        </p:txBody>
      </p:sp>
      <p:sp>
        <p:nvSpPr>
          <p:cNvPr id="22" name="Rektangel 21">
            <a:extLst>
              <a:ext uri="{FF2B5EF4-FFF2-40B4-BE49-F238E27FC236}">
                <a16:creationId xmlns:a16="http://schemas.microsoft.com/office/drawing/2014/main" id="{3FF11EEF-1BCE-4F33-95DF-3751FAFE9F12}"/>
              </a:ext>
            </a:extLst>
          </p:cNvPr>
          <p:cNvSpPr/>
          <p:nvPr/>
        </p:nvSpPr>
        <p:spPr>
          <a:xfrm>
            <a:off x="5243513" y="5436235"/>
            <a:ext cx="2938462" cy="368300"/>
          </a:xfrm>
          <a:prstGeom prst="rect">
            <a:avLst/>
          </a:prstGeom>
        </p:spPr>
        <p:txBody>
          <a:bodyPr wrap="none">
            <a:spAutoFit/>
          </a:bodyPr>
          <a:lstStyle/>
          <a:p>
            <a:pPr lvl="4">
              <a:defRPr/>
            </a:pPr>
            <a:r>
              <a:rPr lang="da-DK" dirty="0">
                <a:latin typeface="+mj-lt"/>
                <a:cs typeface="Arial" panose="020B0604020202020204" pitchFamily="34" charset="0"/>
              </a:rPr>
              <a:t>Pyramide</a:t>
            </a:r>
          </a:p>
        </p:txBody>
      </p:sp>
    </p:spTree>
    <p:extLst>
      <p:ext uri="{BB962C8B-B14F-4D97-AF65-F5344CB8AC3E}">
        <p14:creationId xmlns:p14="http://schemas.microsoft.com/office/powerpoint/2010/main" val="3006801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55DB-717B-40C8-B588-E0F6279A5270}"/>
              </a:ext>
            </a:extLst>
          </p:cNvPr>
          <p:cNvSpPr>
            <a:spLocks noGrp="1"/>
          </p:cNvSpPr>
          <p:nvPr>
            <p:ph type="ctrTitle"/>
          </p:nvPr>
        </p:nvSpPr>
        <p:spPr/>
        <p:txBody>
          <a:bodyPr/>
          <a:lstStyle/>
          <a:p>
            <a:r>
              <a:rPr lang="da-DK" dirty="0"/>
              <a:t>Oplev</a:t>
            </a:r>
          </a:p>
        </p:txBody>
      </p:sp>
      <p:sp>
        <p:nvSpPr>
          <p:cNvPr id="3" name="Slide Number Placeholder 2">
            <a:extLst>
              <a:ext uri="{FF2B5EF4-FFF2-40B4-BE49-F238E27FC236}">
                <a16:creationId xmlns:a16="http://schemas.microsoft.com/office/drawing/2014/main" id="{372B173B-277F-4075-88A2-96845410485F}"/>
              </a:ext>
            </a:extLst>
          </p:cNvPr>
          <p:cNvSpPr>
            <a:spLocks noGrp="1"/>
          </p:cNvSpPr>
          <p:nvPr>
            <p:ph type="sldNum" sz="quarter" idx="12"/>
          </p:nvPr>
        </p:nvSpPr>
        <p:spPr>
          <a:xfrm>
            <a:off x="11609755" y="6489940"/>
            <a:ext cx="394920" cy="180000"/>
          </a:xfrm>
        </p:spPr>
        <p:txBody>
          <a:bodyPr/>
          <a:lstStyle/>
          <a:p>
            <a:fld id="{24C8C45C-947F-4981-8B3F-4F32E973C901}" type="slidenum">
              <a:rPr lang="da-DK" smtClean="0"/>
              <a:pPr/>
              <a:t>21</a:t>
            </a:fld>
            <a:endParaRPr lang="da-DK" dirty="0"/>
          </a:p>
        </p:txBody>
      </p:sp>
      <p:sp>
        <p:nvSpPr>
          <p:cNvPr id="4" name="Tekstfelt 3">
            <a:extLst>
              <a:ext uri="{FF2B5EF4-FFF2-40B4-BE49-F238E27FC236}">
                <a16:creationId xmlns:a16="http://schemas.microsoft.com/office/drawing/2014/main" id="{BE8CC5CF-AA79-42E3-BA4C-5AD99F056054}"/>
              </a:ext>
            </a:extLst>
          </p:cNvPr>
          <p:cNvSpPr txBox="1"/>
          <p:nvPr/>
        </p:nvSpPr>
        <p:spPr>
          <a:xfrm>
            <a:off x="6272463" y="3442297"/>
            <a:ext cx="6946216" cy="3231654"/>
          </a:xfrm>
          <a:prstGeom prst="rect">
            <a:avLst/>
          </a:prstGeom>
          <a:noFill/>
        </p:spPr>
        <p:txBody>
          <a:bodyPr wrap="square" lIns="0" tIns="0" rIns="0" bIns="0" rtlCol="0">
            <a:spAutoFit/>
          </a:bodyPr>
          <a:lstStyle/>
          <a:p>
            <a:r>
              <a:rPr lang="da-DK" sz="3500" dirty="0">
                <a:solidFill>
                  <a:schemeClr val="bg1"/>
                </a:solidFill>
              </a:rPr>
              <a:t>Vi skal ud og opleve arkitekturen med Dansk Arkitektur Center.</a:t>
            </a:r>
            <a:br>
              <a:rPr lang="da-DK" sz="3500" dirty="0">
                <a:solidFill>
                  <a:schemeClr val="bg1"/>
                </a:solidFill>
              </a:rPr>
            </a:br>
            <a:r>
              <a:rPr lang="da-DK" sz="3500" dirty="0">
                <a:solidFill>
                  <a:schemeClr val="bg1"/>
                </a:solidFill>
              </a:rPr>
              <a:t>Vi skal se nærmere på Københavns broer og geometriske former.</a:t>
            </a:r>
          </a:p>
        </p:txBody>
      </p:sp>
    </p:spTree>
    <p:extLst>
      <p:ext uri="{BB962C8B-B14F-4D97-AF65-F5344CB8AC3E}">
        <p14:creationId xmlns:p14="http://schemas.microsoft.com/office/powerpoint/2010/main" val="4059302619"/>
      </p:ext>
    </p:extLst>
  </p:cSld>
  <p:clrMapOvr>
    <a:masterClrMapping/>
  </p:clrMapOvr>
</p:sld>
</file>

<file path=ppt/theme/theme1.xml><?xml version="1.0" encoding="utf-8"?>
<a:theme xmlns:a="http://schemas.openxmlformats.org/drawingml/2006/main" name="Blank">
  <a:themeElements>
    <a:clrScheme name="DAC PP">
      <a:dk1>
        <a:sysClr val="windowText" lastClr="000000"/>
      </a:dk1>
      <a:lt1>
        <a:sysClr val="window" lastClr="FFFFFF"/>
      </a:lt1>
      <a:dk2>
        <a:srgbClr val="FFDC00"/>
      </a:dk2>
      <a:lt2>
        <a:srgbClr val="8EDEFF"/>
      </a:lt2>
      <a:accent1>
        <a:srgbClr val="FF0000"/>
      </a:accent1>
      <a:accent2>
        <a:srgbClr val="FF8DA1"/>
      </a:accent2>
      <a:accent3>
        <a:srgbClr val="5F249F"/>
      </a:accent3>
      <a:accent4>
        <a:srgbClr val="00C389"/>
      </a:accent4>
      <a:accent5>
        <a:srgbClr val="FF7500"/>
      </a:accent5>
      <a:accent6>
        <a:srgbClr val="802424"/>
      </a:accent6>
      <a:hlink>
        <a:srgbClr val="003DA5"/>
      </a:hlink>
      <a:folHlink>
        <a:srgbClr val="000000"/>
      </a:folHlink>
    </a:clrScheme>
    <a:fontScheme name="DAC PP">
      <a:majorFont>
        <a:latin typeface="GT Pressura Regular"/>
        <a:ea typeface=""/>
        <a:cs typeface=""/>
      </a:majorFont>
      <a:minorFont>
        <a:latin typeface="GT Pressura Mon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sz="20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DAC 16-9 skabelon.potx" id="{69D4B1D2-5FB9-480B-8781-F379B83108E4}" vid="{72020A21-CAD1-4D8F-9756-37F5A6F51834}"/>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900261d7-dad9-4c16-9d7c-988ffb813379">K3PW2YWKUSYH-134383310-54344</_dlc_DocId>
    <_dlc_DocIdUrl xmlns="900261d7-dad9-4c16-9d7c-988ffb813379">
      <Url>https://dacdom.sharepoint.com/sites/DAC-DataDrev/_layouts/15/DocIdRedir.aspx?ID=K3PW2YWKUSYH-134383310-54344</Url>
      <Description>K3PW2YWKUSYH-134383310-54344</Description>
    </_dlc_DocIdUrl>
    <lcf76f155ced4ddcb4097134ff3c332f xmlns="ea2218c0-da79-4754-b1c3-3fecba588e1e">
      <Terms xmlns="http://schemas.microsoft.com/office/infopath/2007/PartnerControls"/>
    </lcf76f155ced4ddcb4097134ff3c332f>
    <TaxCatchAll xmlns="900261d7-dad9-4c16-9d7c-988ffb81337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8E2132C51DE0A49BDB58E5291CAB183" ma:contentTypeVersion="17" ma:contentTypeDescription="Create a new document." ma:contentTypeScope="" ma:versionID="c7a2389a319390203961614956de8353">
  <xsd:schema xmlns:xsd="http://www.w3.org/2001/XMLSchema" xmlns:xs="http://www.w3.org/2001/XMLSchema" xmlns:p="http://schemas.microsoft.com/office/2006/metadata/properties" xmlns:ns2="900261d7-dad9-4c16-9d7c-988ffb813379" xmlns:ns3="ea2218c0-da79-4754-b1c3-3fecba588e1e" targetNamespace="http://schemas.microsoft.com/office/2006/metadata/properties" ma:root="true" ma:fieldsID="426b78f0267f2e94583f368bbb47d5aa" ns2:_="" ns3:_="">
    <xsd:import namespace="900261d7-dad9-4c16-9d7c-988ffb813379"/>
    <xsd:import namespace="ea2218c0-da79-4754-b1c3-3fecba588e1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2:SharedWithUsers" minOccurs="0"/>
                <xsd:element ref="ns2:SharedWithDetails" minOccurs="0"/>
                <xsd:element ref="ns3:lcf76f155ced4ddcb4097134ff3c332f" minOccurs="0"/>
                <xsd:element ref="ns2:TaxCatchAll" minOccurs="0"/>
                <xsd:element ref="ns3:MediaServiceGenerationTime" minOccurs="0"/>
                <xsd:element ref="ns3:MediaServiceEventHashCode" minOccurs="0"/>
                <xsd:element ref="ns3:MediaServiceSearchProperties" minOccurs="0"/>
                <xsd:element ref="ns3:MediaServiceObjectDetectorVersions" minOccurs="0"/>
                <xsd:element ref="ns3:MediaServiceOCR"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0261d7-dad9-4c16-9d7c-988ffb81337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1a92acfd-dcf2-45d0-b1e3-e44c01b08a77}" ma:internalName="TaxCatchAll" ma:showField="CatchAllData" ma:web="900261d7-dad9-4c16-9d7c-988ffb81337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2218c0-da79-4754-b1c3-3fecba588e1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42ceeca-bc70-4f4f-bb17-e6ded9f93836"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145D9E-1EBB-4C40-9BA3-EBF9374FF2F3}">
  <ds:schemaRefs>
    <ds:schemaRef ds:uri="http://schemas.microsoft.com/office/2006/metadata/properties"/>
    <ds:schemaRef ds:uri="http://schemas.microsoft.com/office/infopath/2007/PartnerControls"/>
    <ds:schemaRef ds:uri="900261d7-dad9-4c16-9d7c-988ffb813379"/>
    <ds:schemaRef ds:uri="ea2218c0-da79-4754-b1c3-3fecba588e1e"/>
  </ds:schemaRefs>
</ds:datastoreItem>
</file>

<file path=customXml/itemProps2.xml><?xml version="1.0" encoding="utf-8"?>
<ds:datastoreItem xmlns:ds="http://schemas.openxmlformats.org/officeDocument/2006/customXml" ds:itemID="{C5E6F285-538A-4C9F-9190-B35C80CE558A}">
  <ds:schemaRefs>
    <ds:schemaRef ds:uri="http://schemas.microsoft.com/sharepoint/v3/contenttype/forms"/>
  </ds:schemaRefs>
</ds:datastoreItem>
</file>

<file path=customXml/itemProps3.xml><?xml version="1.0" encoding="utf-8"?>
<ds:datastoreItem xmlns:ds="http://schemas.openxmlformats.org/officeDocument/2006/customXml" ds:itemID="{81D181F3-40C7-48D1-9144-9E098C95ACE1}">
  <ds:schemaRefs>
    <ds:schemaRef ds:uri="http://schemas.microsoft.com/sharepoint/events"/>
  </ds:schemaRefs>
</ds:datastoreItem>
</file>

<file path=customXml/itemProps4.xml><?xml version="1.0" encoding="utf-8"?>
<ds:datastoreItem xmlns:ds="http://schemas.openxmlformats.org/officeDocument/2006/customXml" ds:itemID="{CF476223-866B-4453-A383-D1DFE8F162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0261d7-dad9-4c16-9d7c-988ffb813379"/>
    <ds:schemaRef ds:uri="ea2218c0-da79-4754-b1c3-3fecba588e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DAC 16-9 skabelon</Template>
  <TotalTime>0</TotalTime>
  <Words>823</Words>
  <Application>Microsoft Office PowerPoint</Application>
  <PresentationFormat>Widescreen</PresentationFormat>
  <Paragraphs>103</Paragraphs>
  <Slides>21</Slides>
  <Notes>20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21</vt:i4>
      </vt:variant>
    </vt:vector>
  </HeadingPairs>
  <TitlesOfParts>
    <vt:vector size="28" baseType="lpstr">
      <vt:lpstr>Arial</vt:lpstr>
      <vt:lpstr>Calibri</vt:lpstr>
      <vt:lpstr>GT Pressura Light</vt:lpstr>
      <vt:lpstr>GT Pressura Mono Regular</vt:lpstr>
      <vt:lpstr>GT Pressura Regular</vt:lpstr>
      <vt:lpstr>Times New Roman</vt:lpstr>
      <vt:lpstr>Blank</vt:lpstr>
      <vt:lpstr>Arkitektur, matematik og broer</vt:lpstr>
      <vt:lpstr>Hvad er arkitektur?</vt:lpstr>
      <vt:lpstr>PowerPoint-præsentation</vt:lpstr>
      <vt:lpstr>Hvilke broer kender I?</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TEST</vt:lpstr>
      <vt:lpstr>Bygge-princip: tryk og træk</vt:lpstr>
      <vt:lpstr>Test principperne i klassen</vt:lpstr>
      <vt:lpstr>Geometriske former</vt:lpstr>
      <vt:lpstr>Geometriske former – 2D</vt:lpstr>
      <vt:lpstr>Geometriske former – 3D</vt:lpstr>
      <vt:lpstr>Oplev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2018-06-26T12:18:07Z</dcterms:created>
  <dcterms:modified xsi:type="dcterms:W3CDTF">2026-02-10T09:53:57Z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Order">
    <vt:lpwstr>5434400.00000000</vt:lpwstr>
  </property>
  <property fmtid="{D5CDD505-2E9C-101B-9397-08002B2CF9AE}" pid="4" name="ContentTypeId">
    <vt:lpwstr>0x01010078E2132C51DE0A49BDB58E5291CAB183</vt:lpwstr>
  </property>
  <property fmtid="{D5CDD505-2E9C-101B-9397-08002B2CF9AE}" pid="5" name="_dlc_DocIdItemGuid">
    <vt:lpwstr>d203716d-ddf9-7acc-9624-e7f5a9380132</vt:lpwstr>
  </property>
  <property fmtid="{D5CDD505-2E9C-101B-9397-08002B2CF9AE}" pid="6" name="MediaServiceImageTags">
    <vt:lpwstr/>
  </property>
</Properties>
</file>